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720" r:id="rId2"/>
  </p:sldMasterIdLst>
  <p:sldIdLst>
    <p:sldId id="307" r:id="rId3"/>
    <p:sldId id="258" r:id="rId4"/>
    <p:sldId id="259" r:id="rId5"/>
    <p:sldId id="300" r:id="rId6"/>
    <p:sldId id="301" r:id="rId7"/>
    <p:sldId id="302" r:id="rId8"/>
    <p:sldId id="303" r:id="rId9"/>
    <p:sldId id="304" r:id="rId10"/>
    <p:sldId id="305" r:id="rId11"/>
    <p:sldId id="306" r:id="rId12"/>
  </p:sldIdLst>
  <p:sldSz cx="12192000" cy="6858000"/>
  <p:notesSz cx="6858000" cy="9144000"/>
  <p:defaultTextStyle>
    <a:defPPr>
      <a:defRPr lang="he-I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howGuides="1">
      <p:cViewPr varScale="1">
        <p:scale>
          <a:sx n="102" d="100"/>
          <a:sy n="102" d="100"/>
        </p:scale>
        <p:origin x="114" y="4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2C8EA2CB-F772-EA5D-822C-2B52DF34D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922A3-6762-4815-85CC-93462C903B5C}" type="datetimeFigureOut">
              <a:rPr lang="he-IL"/>
              <a:pPr>
                <a:defRPr/>
              </a:pPr>
              <a:t>כ"ט/טבת/תשפ"ג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25DE1DF7-ADFA-61F2-3AC3-3226754C1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BFAC2EA2-7E15-B299-6721-8FE699E73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02DDC-4B85-49BD-9959-CF8989EDA8DC}" type="slidenum">
              <a:rPr lang="he-IL" altLang="he-IL"/>
              <a:pPr>
                <a:defRPr/>
              </a:pPr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3020905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01BBE9CE-AA0E-C454-0DDA-CBF6DEDE6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925AC-1E0A-4679-ADD2-4F4185430283}" type="datetimeFigureOut">
              <a:rPr lang="he-IL"/>
              <a:pPr>
                <a:defRPr/>
              </a:pPr>
              <a:t>כ"ט/טבת/תשפ"ג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A0C138AF-4B3E-6681-03E0-1D5CD0F6E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D0D363BB-475E-28AD-7B93-919371383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51F2AF-BEA2-4B7D-BC5B-9D93FBE58181}" type="slidenum">
              <a:rPr lang="he-IL" altLang="he-IL"/>
              <a:pPr>
                <a:defRPr/>
              </a:pPr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3083279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90DC907C-A327-D21A-6C31-DDA83C96D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31EF4-A93D-43CA-9A3C-6EB7A9C8A641}" type="datetimeFigureOut">
              <a:rPr lang="he-IL"/>
              <a:pPr>
                <a:defRPr/>
              </a:pPr>
              <a:t>כ"ט/טבת/תשפ"ג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5877FC60-D920-7D68-4A1C-4D653F9E7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92B32FB3-FF9C-7BC5-5482-54804C4B1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69FA8-B4A9-457A-9366-FDD5B54BAD37}" type="slidenum">
              <a:rPr lang="he-IL" altLang="he-IL"/>
              <a:pPr>
                <a:defRPr/>
              </a:pPr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3325976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4E930786-2638-2EEA-11A3-C40CBF2F3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D7A1F-8BCF-4BFC-8BB1-557837215C15}" type="datetimeFigureOut">
              <a:rPr lang="he-IL"/>
              <a:pPr>
                <a:defRPr/>
              </a:pPr>
              <a:t>כ"ט/טבת/תשפ"ג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BA033DED-C550-B624-FCCA-AE3437C28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A87CF532-B857-3550-20F3-2F6A9EEDB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7FC08-E520-44FE-8887-33626AEF6507}" type="slidenum">
              <a:rPr lang="he-IL" altLang="he-IL"/>
              <a:pPr>
                <a:defRPr/>
              </a:pPr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35831880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669B77E1-B85B-23A5-CA3C-05D846477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C13C8-3300-4029-BE30-ABFD88DD965A}" type="datetimeFigureOut">
              <a:rPr lang="he-IL"/>
              <a:pPr>
                <a:defRPr/>
              </a:pPr>
              <a:t>כ"ט/טבת/תשפ"ג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5948121E-69D1-70AB-3DEE-2A23D1BF5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C96F586B-4647-BBDA-D6BB-26E40A205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E09DD-6989-4F4D-9CB2-9F036272E815}" type="slidenum">
              <a:rPr lang="he-IL" altLang="he-IL"/>
              <a:pPr>
                <a:defRPr/>
              </a:pPr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41028509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A753A75E-0C0E-97C7-C7A7-AE30BD142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690DA-F152-4F56-9827-09A37F28FA77}" type="datetimeFigureOut">
              <a:rPr lang="he-IL"/>
              <a:pPr>
                <a:defRPr/>
              </a:pPr>
              <a:t>כ"ט/טבת/תשפ"ג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A7C392D6-EBAE-2B1C-F24B-FF9A6E7F5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B9C26BBA-61C5-4708-233E-768B468F1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64326-3122-4D80-B65D-F86382940978}" type="slidenum">
              <a:rPr lang="he-IL" altLang="he-IL"/>
              <a:pPr>
                <a:defRPr/>
              </a:pPr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34820780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3">
            <a:extLst>
              <a:ext uri="{FF2B5EF4-FFF2-40B4-BE49-F238E27FC236}">
                <a16:creationId xmlns:a16="http://schemas.microsoft.com/office/drawing/2014/main" id="{4846F2E4-0A3D-EF60-51E9-44D01204C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C9720-DF58-43BF-898D-869E92D7A36A}" type="datetimeFigureOut">
              <a:rPr lang="he-IL"/>
              <a:pPr>
                <a:defRPr/>
              </a:pPr>
              <a:t>כ"ט/טבת/תשפ"ג</a:t>
            </a:fld>
            <a:endParaRPr lang="he-IL"/>
          </a:p>
        </p:txBody>
      </p:sp>
      <p:sp>
        <p:nvSpPr>
          <p:cNvPr id="6" name="מציין מיקום של כותרת תחתונה 4">
            <a:extLst>
              <a:ext uri="{FF2B5EF4-FFF2-40B4-BE49-F238E27FC236}">
                <a16:creationId xmlns:a16="http://schemas.microsoft.com/office/drawing/2014/main" id="{E0CBA69A-AD6D-6696-3D9D-AE8C47920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מציין מיקום של מספר שקופית 5">
            <a:extLst>
              <a:ext uri="{FF2B5EF4-FFF2-40B4-BE49-F238E27FC236}">
                <a16:creationId xmlns:a16="http://schemas.microsoft.com/office/drawing/2014/main" id="{206E68A5-3291-5D8D-469A-2A677746E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D5EB8-C224-43F4-80EA-BB6FBFD5C149}" type="slidenum">
              <a:rPr lang="he-IL" altLang="he-IL"/>
              <a:pPr>
                <a:defRPr/>
              </a:pPr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8003849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3">
            <a:extLst>
              <a:ext uri="{FF2B5EF4-FFF2-40B4-BE49-F238E27FC236}">
                <a16:creationId xmlns:a16="http://schemas.microsoft.com/office/drawing/2014/main" id="{B15C1380-5767-F4A9-F95F-367F4DCD8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8FD18-9570-4EEE-97C9-A9676AE64479}" type="datetimeFigureOut">
              <a:rPr lang="he-IL"/>
              <a:pPr>
                <a:defRPr/>
              </a:pPr>
              <a:t>כ"ט/טבת/תשפ"ג</a:t>
            </a:fld>
            <a:endParaRPr lang="he-IL"/>
          </a:p>
        </p:txBody>
      </p:sp>
      <p:sp>
        <p:nvSpPr>
          <p:cNvPr id="8" name="מציין מיקום של כותרת תחתונה 4">
            <a:extLst>
              <a:ext uri="{FF2B5EF4-FFF2-40B4-BE49-F238E27FC236}">
                <a16:creationId xmlns:a16="http://schemas.microsoft.com/office/drawing/2014/main" id="{DC904AF0-6488-7779-6594-CD10428D1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9" name="מציין מיקום של מספר שקופית 5">
            <a:extLst>
              <a:ext uri="{FF2B5EF4-FFF2-40B4-BE49-F238E27FC236}">
                <a16:creationId xmlns:a16="http://schemas.microsoft.com/office/drawing/2014/main" id="{CDF30A59-877B-512E-969F-0D91E8C38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B867F0-0052-4BF4-8C56-8AB95FAB9C31}" type="slidenum">
              <a:rPr lang="he-IL" altLang="he-IL"/>
              <a:pPr>
                <a:defRPr/>
              </a:pPr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26424112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3">
            <a:extLst>
              <a:ext uri="{FF2B5EF4-FFF2-40B4-BE49-F238E27FC236}">
                <a16:creationId xmlns:a16="http://schemas.microsoft.com/office/drawing/2014/main" id="{DEBE19DE-761C-7026-897C-374457FFB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1B151-3203-4F7F-BECC-01A23F8D31E5}" type="datetimeFigureOut">
              <a:rPr lang="he-IL"/>
              <a:pPr>
                <a:defRPr/>
              </a:pPr>
              <a:t>כ"ט/טבת/תשפ"ג</a:t>
            </a:fld>
            <a:endParaRPr lang="he-IL"/>
          </a:p>
        </p:txBody>
      </p:sp>
      <p:sp>
        <p:nvSpPr>
          <p:cNvPr id="4" name="מציין מיקום של כותרת תחתונה 4">
            <a:extLst>
              <a:ext uri="{FF2B5EF4-FFF2-40B4-BE49-F238E27FC236}">
                <a16:creationId xmlns:a16="http://schemas.microsoft.com/office/drawing/2014/main" id="{EE6C5AC5-811A-E4E0-7FDC-5AD172ACF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5" name="מציין מיקום של מספר שקופית 5">
            <a:extLst>
              <a:ext uri="{FF2B5EF4-FFF2-40B4-BE49-F238E27FC236}">
                <a16:creationId xmlns:a16="http://schemas.microsoft.com/office/drawing/2014/main" id="{30ED5C61-D87A-30AD-7A09-1BE8C801C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E323D-6C1B-47BD-A56B-E1E1109156A0}" type="slidenum">
              <a:rPr lang="he-IL" altLang="he-IL"/>
              <a:pPr>
                <a:defRPr/>
              </a:pPr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12041712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3">
            <a:extLst>
              <a:ext uri="{FF2B5EF4-FFF2-40B4-BE49-F238E27FC236}">
                <a16:creationId xmlns:a16="http://schemas.microsoft.com/office/drawing/2014/main" id="{3BA418D2-72B1-133F-5B55-A21F0E16D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F2EA8-3C9E-4FC7-9118-3C6C2595B183}" type="datetimeFigureOut">
              <a:rPr lang="he-IL"/>
              <a:pPr>
                <a:defRPr/>
              </a:pPr>
              <a:t>כ"ט/טבת/תשפ"ג</a:t>
            </a:fld>
            <a:endParaRPr lang="he-IL"/>
          </a:p>
        </p:txBody>
      </p:sp>
      <p:sp>
        <p:nvSpPr>
          <p:cNvPr id="3" name="מציין מיקום של כותרת תחתונה 4">
            <a:extLst>
              <a:ext uri="{FF2B5EF4-FFF2-40B4-BE49-F238E27FC236}">
                <a16:creationId xmlns:a16="http://schemas.microsoft.com/office/drawing/2014/main" id="{4B5A932F-F7AB-E713-3859-7511B1CFF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4" name="מציין מיקום של מספר שקופית 5">
            <a:extLst>
              <a:ext uri="{FF2B5EF4-FFF2-40B4-BE49-F238E27FC236}">
                <a16:creationId xmlns:a16="http://schemas.microsoft.com/office/drawing/2014/main" id="{D4AFDE9E-7F05-7A0C-E39C-51575B0B5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78BBF-2980-411E-8CCA-6D2F28DEB1E3}" type="slidenum">
              <a:rPr lang="he-IL" altLang="he-IL"/>
              <a:pPr>
                <a:defRPr/>
              </a:pPr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515737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3">
            <a:extLst>
              <a:ext uri="{FF2B5EF4-FFF2-40B4-BE49-F238E27FC236}">
                <a16:creationId xmlns:a16="http://schemas.microsoft.com/office/drawing/2014/main" id="{E8574699-D5F2-0BE1-1C15-0143A6B54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76C3B-F620-439A-801E-8BED831C1658}" type="datetimeFigureOut">
              <a:rPr lang="he-IL"/>
              <a:pPr>
                <a:defRPr/>
              </a:pPr>
              <a:t>כ"ט/טבת/תשפ"ג</a:t>
            </a:fld>
            <a:endParaRPr lang="he-IL"/>
          </a:p>
        </p:txBody>
      </p:sp>
      <p:sp>
        <p:nvSpPr>
          <p:cNvPr id="6" name="מציין מיקום של כותרת תחתונה 4">
            <a:extLst>
              <a:ext uri="{FF2B5EF4-FFF2-40B4-BE49-F238E27FC236}">
                <a16:creationId xmlns:a16="http://schemas.microsoft.com/office/drawing/2014/main" id="{4FBE7509-0307-7C56-258B-8EBB18F45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מציין מיקום של מספר שקופית 5">
            <a:extLst>
              <a:ext uri="{FF2B5EF4-FFF2-40B4-BE49-F238E27FC236}">
                <a16:creationId xmlns:a16="http://schemas.microsoft.com/office/drawing/2014/main" id="{47137418-66BB-1ABD-887A-40E308BEB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276FF-4181-48B0-8289-B95C379AA395}" type="slidenum">
              <a:rPr lang="he-IL" altLang="he-IL"/>
              <a:pPr>
                <a:defRPr/>
              </a:pPr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1272823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788C9F63-4B2B-57CA-8E86-5DBA1B356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F745E-A98D-4410-84B5-97C378280707}" type="datetimeFigureOut">
              <a:rPr lang="he-IL"/>
              <a:pPr>
                <a:defRPr/>
              </a:pPr>
              <a:t>כ"ט/טבת/תשפ"ג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4BBDF0A0-4333-F5B9-EE7F-F504B97E1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81AB37D7-553B-AE7A-CF4E-380A9E105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3755CA-2105-4F1B-A4EB-BB608167B996}" type="slidenum">
              <a:rPr lang="he-IL" altLang="he-IL"/>
              <a:pPr>
                <a:defRPr/>
              </a:pPr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35636498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3">
            <a:extLst>
              <a:ext uri="{FF2B5EF4-FFF2-40B4-BE49-F238E27FC236}">
                <a16:creationId xmlns:a16="http://schemas.microsoft.com/office/drawing/2014/main" id="{4B3B708B-CBC6-4697-E912-5A12D17B4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BB22D-121A-4250-A073-3DAFB84756BA}" type="datetimeFigureOut">
              <a:rPr lang="he-IL"/>
              <a:pPr>
                <a:defRPr/>
              </a:pPr>
              <a:t>כ"ט/טבת/תשפ"ג</a:t>
            </a:fld>
            <a:endParaRPr lang="he-IL"/>
          </a:p>
        </p:txBody>
      </p:sp>
      <p:sp>
        <p:nvSpPr>
          <p:cNvPr id="6" name="מציין מיקום של כותרת תחתונה 4">
            <a:extLst>
              <a:ext uri="{FF2B5EF4-FFF2-40B4-BE49-F238E27FC236}">
                <a16:creationId xmlns:a16="http://schemas.microsoft.com/office/drawing/2014/main" id="{E79397B9-290F-4631-7E44-660780A43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מציין מיקום של מספר שקופית 5">
            <a:extLst>
              <a:ext uri="{FF2B5EF4-FFF2-40B4-BE49-F238E27FC236}">
                <a16:creationId xmlns:a16="http://schemas.microsoft.com/office/drawing/2014/main" id="{53B47C18-E633-FB97-C249-65FE1E8BC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BB5E2-96F7-468D-B4C3-3E87B0BD5B19}" type="slidenum">
              <a:rPr lang="he-IL" altLang="he-IL"/>
              <a:pPr>
                <a:defRPr/>
              </a:pPr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6650556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68B0B7A4-B9E5-CF0A-9AE4-CC5B22F30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49780-7024-478F-AA5C-82A14C5D2FD7}" type="datetimeFigureOut">
              <a:rPr lang="he-IL"/>
              <a:pPr>
                <a:defRPr/>
              </a:pPr>
              <a:t>כ"ט/טבת/תשפ"ג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3F49D0ED-C1E4-1561-31EC-D165FD6C7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DB184477-6095-3BB0-99B3-40DBC7476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78369-45B0-4E0B-8907-D49E47462F1A}" type="slidenum">
              <a:rPr lang="he-IL" altLang="he-IL"/>
              <a:pPr>
                <a:defRPr/>
              </a:pPr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2796155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DFC625A7-CA9A-823D-39AA-20F0C7A91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3B814-A747-44C3-8562-A45E85718B98}" type="datetimeFigureOut">
              <a:rPr lang="he-IL"/>
              <a:pPr>
                <a:defRPr/>
              </a:pPr>
              <a:t>כ"ט/טבת/תשפ"ג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A7C77EEC-BBA6-D824-EFA7-BD71EDD7D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DEE17149-9625-2EB2-00DB-F83849594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9516A-C656-46A4-B913-888FD130FFEE}" type="slidenum">
              <a:rPr lang="he-IL" altLang="he-IL"/>
              <a:pPr>
                <a:defRPr/>
              </a:pPr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2921282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B0CE1D4F-ADC6-A253-59C9-651E199F5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AB95B-9FF7-4196-95A2-DAA083400487}" type="datetimeFigureOut">
              <a:rPr lang="he-IL"/>
              <a:pPr>
                <a:defRPr/>
              </a:pPr>
              <a:t>כ"ט/טבת/תשפ"ג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98424731-8CD1-0CD5-E57A-B1ADA1CCD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8357EF1B-64E4-5F88-30B5-16F9756E9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18CBC-9993-489F-84BB-8D387C1D1ACC}" type="slidenum">
              <a:rPr lang="he-IL" altLang="he-IL"/>
              <a:pPr>
                <a:defRPr/>
              </a:pPr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2509344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3">
            <a:extLst>
              <a:ext uri="{FF2B5EF4-FFF2-40B4-BE49-F238E27FC236}">
                <a16:creationId xmlns:a16="http://schemas.microsoft.com/office/drawing/2014/main" id="{FC345DC6-86D8-3181-E449-8C165A2FB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D88B5-43D0-471E-B59E-FE93BDE12056}" type="datetimeFigureOut">
              <a:rPr lang="he-IL"/>
              <a:pPr>
                <a:defRPr/>
              </a:pPr>
              <a:t>כ"ט/טבת/תשפ"ג</a:t>
            </a:fld>
            <a:endParaRPr lang="he-IL"/>
          </a:p>
        </p:txBody>
      </p:sp>
      <p:sp>
        <p:nvSpPr>
          <p:cNvPr id="6" name="מציין מיקום של כותרת תחתונה 4">
            <a:extLst>
              <a:ext uri="{FF2B5EF4-FFF2-40B4-BE49-F238E27FC236}">
                <a16:creationId xmlns:a16="http://schemas.microsoft.com/office/drawing/2014/main" id="{4F73FF4D-AFBC-08A6-96A2-1AF17C0B1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מציין מיקום של מספר שקופית 5">
            <a:extLst>
              <a:ext uri="{FF2B5EF4-FFF2-40B4-BE49-F238E27FC236}">
                <a16:creationId xmlns:a16="http://schemas.microsoft.com/office/drawing/2014/main" id="{5EAC03D5-2349-E20B-A1F4-6BE5D4E92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2C0FF-2A0E-4D17-B15E-F63D1F9FE6C4}" type="slidenum">
              <a:rPr lang="he-IL" altLang="he-IL"/>
              <a:pPr>
                <a:defRPr/>
              </a:pPr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2838461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3">
            <a:extLst>
              <a:ext uri="{FF2B5EF4-FFF2-40B4-BE49-F238E27FC236}">
                <a16:creationId xmlns:a16="http://schemas.microsoft.com/office/drawing/2014/main" id="{4A60854A-5FE0-53F2-AE21-AA3D352AA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1A8DB-B796-4777-92F3-87B7F8509262}" type="datetimeFigureOut">
              <a:rPr lang="he-IL"/>
              <a:pPr>
                <a:defRPr/>
              </a:pPr>
              <a:t>כ"ט/טבת/תשפ"ג</a:t>
            </a:fld>
            <a:endParaRPr lang="he-IL"/>
          </a:p>
        </p:txBody>
      </p:sp>
      <p:sp>
        <p:nvSpPr>
          <p:cNvPr id="8" name="מציין מיקום של כותרת תחתונה 4">
            <a:extLst>
              <a:ext uri="{FF2B5EF4-FFF2-40B4-BE49-F238E27FC236}">
                <a16:creationId xmlns:a16="http://schemas.microsoft.com/office/drawing/2014/main" id="{9927BE1F-7179-5AA6-DDF1-E39FBB6F2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9" name="מציין מיקום של מספר שקופית 5">
            <a:extLst>
              <a:ext uri="{FF2B5EF4-FFF2-40B4-BE49-F238E27FC236}">
                <a16:creationId xmlns:a16="http://schemas.microsoft.com/office/drawing/2014/main" id="{E54AEC9D-ABEE-BAB5-7B1F-BD9F74890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33578-6B7C-4412-8E90-06339FBE8E8D}" type="slidenum">
              <a:rPr lang="he-IL" altLang="he-IL"/>
              <a:pPr>
                <a:defRPr/>
              </a:pPr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399136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3">
            <a:extLst>
              <a:ext uri="{FF2B5EF4-FFF2-40B4-BE49-F238E27FC236}">
                <a16:creationId xmlns:a16="http://schemas.microsoft.com/office/drawing/2014/main" id="{7185F8E3-3E97-3555-E9A4-C27B0CB16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4B9DB-16AC-44C2-BC4F-4F488E51BAC9}" type="datetimeFigureOut">
              <a:rPr lang="he-IL"/>
              <a:pPr>
                <a:defRPr/>
              </a:pPr>
              <a:t>כ"ט/טבת/תשפ"ג</a:t>
            </a:fld>
            <a:endParaRPr lang="he-IL"/>
          </a:p>
        </p:txBody>
      </p:sp>
      <p:sp>
        <p:nvSpPr>
          <p:cNvPr id="4" name="מציין מיקום של כותרת תחתונה 4">
            <a:extLst>
              <a:ext uri="{FF2B5EF4-FFF2-40B4-BE49-F238E27FC236}">
                <a16:creationId xmlns:a16="http://schemas.microsoft.com/office/drawing/2014/main" id="{BA3A39A2-B2B4-8704-464A-C47B07402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5" name="מציין מיקום של מספר שקופית 5">
            <a:extLst>
              <a:ext uri="{FF2B5EF4-FFF2-40B4-BE49-F238E27FC236}">
                <a16:creationId xmlns:a16="http://schemas.microsoft.com/office/drawing/2014/main" id="{2ABA9C99-AE01-C9B7-11DA-FDAA2F6AF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A59F6-E50A-4403-B064-116B15FED8D9}" type="slidenum">
              <a:rPr lang="he-IL" altLang="he-IL"/>
              <a:pPr>
                <a:defRPr/>
              </a:pPr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962694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3">
            <a:extLst>
              <a:ext uri="{FF2B5EF4-FFF2-40B4-BE49-F238E27FC236}">
                <a16:creationId xmlns:a16="http://schemas.microsoft.com/office/drawing/2014/main" id="{B1A57149-8015-3DB0-479D-8796F8D51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65272-D6BB-4876-B858-B3460212C705}" type="datetimeFigureOut">
              <a:rPr lang="he-IL"/>
              <a:pPr>
                <a:defRPr/>
              </a:pPr>
              <a:t>כ"ט/טבת/תשפ"ג</a:t>
            </a:fld>
            <a:endParaRPr lang="he-IL"/>
          </a:p>
        </p:txBody>
      </p:sp>
      <p:sp>
        <p:nvSpPr>
          <p:cNvPr id="3" name="מציין מיקום של כותרת תחתונה 4">
            <a:extLst>
              <a:ext uri="{FF2B5EF4-FFF2-40B4-BE49-F238E27FC236}">
                <a16:creationId xmlns:a16="http://schemas.microsoft.com/office/drawing/2014/main" id="{B0BD4571-164F-6047-5A02-0DC02DC23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4" name="מציין מיקום של מספר שקופית 5">
            <a:extLst>
              <a:ext uri="{FF2B5EF4-FFF2-40B4-BE49-F238E27FC236}">
                <a16:creationId xmlns:a16="http://schemas.microsoft.com/office/drawing/2014/main" id="{AB32ABC1-195D-40B6-139D-42E690CA7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40015-AAF1-42D4-9DE0-B4EB9FAB7057}" type="slidenum">
              <a:rPr lang="he-IL" altLang="he-IL"/>
              <a:pPr>
                <a:defRPr/>
              </a:pPr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2254166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3">
            <a:extLst>
              <a:ext uri="{FF2B5EF4-FFF2-40B4-BE49-F238E27FC236}">
                <a16:creationId xmlns:a16="http://schemas.microsoft.com/office/drawing/2014/main" id="{BBFD23E0-B02B-2967-F56D-3577DE01B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506EA-166F-4445-BEE2-9846B293B056}" type="datetimeFigureOut">
              <a:rPr lang="he-IL"/>
              <a:pPr>
                <a:defRPr/>
              </a:pPr>
              <a:t>כ"ט/טבת/תשפ"ג</a:t>
            </a:fld>
            <a:endParaRPr lang="he-IL"/>
          </a:p>
        </p:txBody>
      </p:sp>
      <p:sp>
        <p:nvSpPr>
          <p:cNvPr id="6" name="מציין מיקום של כותרת תחתונה 4">
            <a:extLst>
              <a:ext uri="{FF2B5EF4-FFF2-40B4-BE49-F238E27FC236}">
                <a16:creationId xmlns:a16="http://schemas.microsoft.com/office/drawing/2014/main" id="{74A06FCD-3F3E-A980-77FE-D3781E0B0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מציין מיקום של מספר שקופית 5">
            <a:extLst>
              <a:ext uri="{FF2B5EF4-FFF2-40B4-BE49-F238E27FC236}">
                <a16:creationId xmlns:a16="http://schemas.microsoft.com/office/drawing/2014/main" id="{804C9960-EA56-D447-08E0-767091795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88E16-AE0C-49CC-83FA-217782370A32}" type="slidenum">
              <a:rPr lang="he-IL" altLang="he-IL"/>
              <a:pPr>
                <a:defRPr/>
              </a:pPr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2186693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3">
            <a:extLst>
              <a:ext uri="{FF2B5EF4-FFF2-40B4-BE49-F238E27FC236}">
                <a16:creationId xmlns:a16="http://schemas.microsoft.com/office/drawing/2014/main" id="{F5758872-D3A3-0110-304A-EF605F850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766AB-F693-4FE7-AEF2-204C82A0FDDB}" type="datetimeFigureOut">
              <a:rPr lang="he-IL"/>
              <a:pPr>
                <a:defRPr/>
              </a:pPr>
              <a:t>כ"ט/טבת/תשפ"ג</a:t>
            </a:fld>
            <a:endParaRPr lang="he-IL"/>
          </a:p>
        </p:txBody>
      </p:sp>
      <p:sp>
        <p:nvSpPr>
          <p:cNvPr id="6" name="מציין מיקום של כותרת תחתונה 4">
            <a:extLst>
              <a:ext uri="{FF2B5EF4-FFF2-40B4-BE49-F238E27FC236}">
                <a16:creationId xmlns:a16="http://schemas.microsoft.com/office/drawing/2014/main" id="{15AB462E-5AD8-CEF6-4EFB-4C3877349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מציין מיקום של מספר שקופית 5">
            <a:extLst>
              <a:ext uri="{FF2B5EF4-FFF2-40B4-BE49-F238E27FC236}">
                <a16:creationId xmlns:a16="http://schemas.microsoft.com/office/drawing/2014/main" id="{7AA49F47-8484-C7AC-8343-39750AA80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228FF-B23E-4199-B0C2-C5FC77F5F28A}" type="slidenum">
              <a:rPr lang="he-IL" altLang="he-IL"/>
              <a:pPr>
                <a:defRPr/>
              </a:pPr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1585916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מציין מיקום של כותרת 1">
            <a:extLst>
              <a:ext uri="{FF2B5EF4-FFF2-40B4-BE49-F238E27FC236}">
                <a16:creationId xmlns:a16="http://schemas.microsoft.com/office/drawing/2014/main" id="{BFD0309C-8FCC-EA01-CB95-CFF02F05F07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/>
              <a:t>לחץ כדי לערוך סגנון כותרת של תבנית בסיס</a:t>
            </a:r>
          </a:p>
        </p:txBody>
      </p:sp>
      <p:sp>
        <p:nvSpPr>
          <p:cNvPr id="1027" name="מציין מיקום טקסט 2">
            <a:extLst>
              <a:ext uri="{FF2B5EF4-FFF2-40B4-BE49-F238E27FC236}">
                <a16:creationId xmlns:a16="http://schemas.microsoft.com/office/drawing/2014/main" id="{6E21A219-2D63-BB42-00A0-8E51F939CA7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/>
              <a:t>לחץ כדי לערוך סגנונות טקסט של תבנית בסיס</a:t>
            </a:r>
          </a:p>
          <a:p>
            <a:pPr lvl="1"/>
            <a:r>
              <a:rPr lang="he-IL" altLang="he-IL"/>
              <a:t>רמה שנייה</a:t>
            </a:r>
          </a:p>
          <a:p>
            <a:pPr lvl="2"/>
            <a:r>
              <a:rPr lang="he-IL" altLang="he-IL"/>
              <a:t>רמה שלישית</a:t>
            </a:r>
          </a:p>
          <a:p>
            <a:pPr lvl="3"/>
            <a:r>
              <a:rPr lang="he-IL" altLang="he-IL"/>
              <a:t>רמה רביעית</a:t>
            </a:r>
          </a:p>
          <a:p>
            <a:pPr lvl="4"/>
            <a:r>
              <a:rPr lang="he-IL" alt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F54D2B7F-CE1F-BAFA-09D2-022EA6BC9D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6F1FDB2-D56E-455E-8A41-22980116B4BC}" type="datetimeFigureOut">
              <a:rPr lang="he-IL"/>
              <a:pPr>
                <a:defRPr/>
              </a:pPr>
              <a:t>כ"ט/טבת/תשפ"ג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2B1EE107-9671-CFA8-3A81-B6DF45DB10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2F497B52-7479-443D-3564-8ED3C5194B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rtl="1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62ED95A-E0BA-45EE-A80D-F0977EFB6F8A}" type="slidenum">
              <a:rPr lang="he-IL" altLang="he-IL"/>
              <a:pPr>
                <a:defRPr/>
              </a:pPr>
              <a:t>‹#›</a:t>
            </a:fld>
            <a:endParaRPr lang="he-IL" alt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מציין מיקום של כותרת 1">
            <a:extLst>
              <a:ext uri="{FF2B5EF4-FFF2-40B4-BE49-F238E27FC236}">
                <a16:creationId xmlns:a16="http://schemas.microsoft.com/office/drawing/2014/main" id="{9256D054-5C23-4F06-AC81-8309735110B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/>
              <a:t>לחץ כדי לערוך סגנון כותרת של תבנית בסיס</a:t>
            </a:r>
          </a:p>
        </p:txBody>
      </p:sp>
      <p:sp>
        <p:nvSpPr>
          <p:cNvPr id="2051" name="מציין מיקום טקסט 2">
            <a:extLst>
              <a:ext uri="{FF2B5EF4-FFF2-40B4-BE49-F238E27FC236}">
                <a16:creationId xmlns:a16="http://schemas.microsoft.com/office/drawing/2014/main" id="{AFB1AF7D-B60A-C102-2441-CD7673C5796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/>
              <a:t>לחץ כדי לערוך סגנונות טקסט של תבנית בסיס</a:t>
            </a:r>
          </a:p>
          <a:p>
            <a:pPr lvl="1"/>
            <a:r>
              <a:rPr lang="he-IL" altLang="he-IL"/>
              <a:t>רמה שנייה</a:t>
            </a:r>
          </a:p>
          <a:p>
            <a:pPr lvl="2"/>
            <a:r>
              <a:rPr lang="he-IL" altLang="he-IL"/>
              <a:t>רמה שלישית</a:t>
            </a:r>
          </a:p>
          <a:p>
            <a:pPr lvl="3"/>
            <a:r>
              <a:rPr lang="he-IL" altLang="he-IL"/>
              <a:t>רמה רביעית</a:t>
            </a:r>
          </a:p>
          <a:p>
            <a:pPr lvl="4"/>
            <a:r>
              <a:rPr lang="he-IL" alt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3670E5E7-6C00-7F6F-6307-6999470D3A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05CA263-331C-49D2-842B-A491757D54D3}" type="datetimeFigureOut">
              <a:rPr lang="he-IL"/>
              <a:pPr>
                <a:defRPr/>
              </a:pPr>
              <a:t>כ"ט/טבת/תשפ"ג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A7414416-F395-7184-1B88-6463DEE1B5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7B85B3FE-7C81-FEAF-9F07-23A86D0297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rtl="1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F98E690-98BD-4BE6-AAD8-259705413937}" type="slidenum">
              <a:rPr lang="he-IL" altLang="he-IL"/>
              <a:pPr>
                <a:defRPr/>
              </a:pPr>
              <a:t>‹#›</a:t>
            </a:fld>
            <a:endParaRPr lang="he-IL" alt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8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svg"/><Relationship Id="rId3" Type="http://schemas.openxmlformats.org/officeDocument/2006/relationships/image" Target="../media/image27.svg"/><Relationship Id="rId7" Type="http://schemas.openxmlformats.org/officeDocument/2006/relationships/image" Target="../media/image31.sv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svg"/><Relationship Id="rId5" Type="http://schemas.openxmlformats.org/officeDocument/2006/relationships/image" Target="../media/image29.sv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svg"/><Relationship Id="rId3" Type="http://schemas.openxmlformats.org/officeDocument/2006/relationships/image" Target="../media/image39.svg"/><Relationship Id="rId7" Type="http://schemas.openxmlformats.org/officeDocument/2006/relationships/image" Target="../media/image43.svg"/><Relationship Id="rId12" Type="http://schemas.openxmlformats.org/officeDocument/2006/relationships/image" Target="../media/image48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7.svg"/><Relationship Id="rId5" Type="http://schemas.openxmlformats.org/officeDocument/2006/relationships/image" Target="../media/image41.sv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svg"/><Relationship Id="rId3" Type="http://schemas.openxmlformats.org/officeDocument/2006/relationships/image" Target="../media/image51.svg"/><Relationship Id="rId7" Type="http://schemas.openxmlformats.org/officeDocument/2006/relationships/image" Target="../media/image55.svg"/><Relationship Id="rId12" Type="http://schemas.openxmlformats.org/officeDocument/2006/relationships/image" Target="../media/image6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11" Type="http://schemas.openxmlformats.org/officeDocument/2006/relationships/image" Target="../media/image59.svg"/><Relationship Id="rId5" Type="http://schemas.openxmlformats.org/officeDocument/2006/relationships/image" Target="../media/image53.sv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3.svg"/><Relationship Id="rId3" Type="http://schemas.openxmlformats.org/officeDocument/2006/relationships/image" Target="../media/image63.svg"/><Relationship Id="rId7" Type="http://schemas.openxmlformats.org/officeDocument/2006/relationships/image" Target="../media/image67.svg"/><Relationship Id="rId12" Type="http://schemas.openxmlformats.org/officeDocument/2006/relationships/image" Target="../media/image72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11" Type="http://schemas.openxmlformats.org/officeDocument/2006/relationships/image" Target="../media/image71.svg"/><Relationship Id="rId5" Type="http://schemas.openxmlformats.org/officeDocument/2006/relationships/image" Target="../media/image65.svg"/><Relationship Id="rId15" Type="http://schemas.openxmlformats.org/officeDocument/2006/relationships/image" Target="../media/image75.svg"/><Relationship Id="rId10" Type="http://schemas.openxmlformats.org/officeDocument/2006/relationships/image" Target="../media/image70.png"/><Relationship Id="rId4" Type="http://schemas.openxmlformats.org/officeDocument/2006/relationships/image" Target="../media/image64.png"/><Relationship Id="rId9" Type="http://schemas.openxmlformats.org/officeDocument/2006/relationships/image" Target="../media/image69.svg"/><Relationship Id="rId14" Type="http://schemas.openxmlformats.org/officeDocument/2006/relationships/image" Target="../media/image7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BC497D6-4A70-0DA0-EC3A-BC8D7ECF1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1628800"/>
            <a:ext cx="10972800" cy="4450506"/>
          </a:xfrm>
        </p:spPr>
        <p:txBody>
          <a:bodyPr/>
          <a:lstStyle/>
          <a:p>
            <a:r>
              <a:rPr lang="he-IL" dirty="0">
                <a:latin typeface="OS Aran 600" panose="02000506050000020004" pitchFamily="50" charset="-79"/>
                <a:cs typeface="OS Aran 600" panose="02000506050000020004" pitchFamily="50" charset="-79"/>
              </a:rPr>
              <a:t>למקרה שאין אינטרנט:</a:t>
            </a:r>
            <a:br>
              <a:rPr lang="he-IL" dirty="0">
                <a:latin typeface="OS Aran 600" panose="02000506050000020004" pitchFamily="50" charset="-79"/>
                <a:cs typeface="OS Aran 600" panose="02000506050000020004" pitchFamily="50" charset="-79"/>
              </a:rPr>
            </a:br>
            <a:r>
              <a:rPr lang="he-IL" dirty="0">
                <a:latin typeface="OS Aran 600" panose="02000506050000020004" pitchFamily="50" charset="-79"/>
                <a:cs typeface="OS Aran 600" panose="02000506050000020004" pitchFamily="50" charset="-79"/>
              </a:rPr>
              <a:t>מאגר גרפיקה</a:t>
            </a:r>
            <a:br>
              <a:rPr lang="he-IL" dirty="0">
                <a:latin typeface="OS Aran 600" panose="02000506050000020004" pitchFamily="50" charset="-79"/>
                <a:cs typeface="OS Aran 600" panose="02000506050000020004" pitchFamily="50" charset="-79"/>
              </a:rPr>
            </a:br>
            <a:r>
              <a:rPr lang="he-IL" dirty="0">
                <a:latin typeface="OS Aran 600" panose="02000506050000020004" pitchFamily="50" charset="-79"/>
                <a:cs typeface="OS Aran 600" panose="02000506050000020004" pitchFamily="50" charset="-79"/>
              </a:rPr>
              <a:t>למערך פירות מדברים</a:t>
            </a:r>
          </a:p>
        </p:txBody>
      </p:sp>
    </p:spTree>
    <p:extLst>
      <p:ext uri="{BB962C8B-B14F-4D97-AF65-F5344CB8AC3E}">
        <p14:creationId xmlns:p14="http://schemas.microsoft.com/office/powerpoint/2010/main" val="6228583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הפירות שלנו - פרי בראשית">
            <a:extLst>
              <a:ext uri="{FF2B5EF4-FFF2-40B4-BE49-F238E27FC236}">
                <a16:creationId xmlns:a16="http://schemas.microsoft.com/office/drawing/2014/main" id="{B4D4E53C-65F7-9336-A03A-DDFCD5D9E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09" y="3284984"/>
            <a:ext cx="2598106" cy="2636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46" name="Picture 6" descr="רענן - Israel">
            <a:extLst>
              <a:ext uri="{FF2B5EF4-FFF2-40B4-BE49-F238E27FC236}">
                <a16:creationId xmlns:a16="http://schemas.microsoft.com/office/drawing/2014/main" id="{4557DF21-60DD-9B31-CBA7-C20FDEE4DE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584" y="1095927"/>
            <a:ext cx="5367089" cy="5367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48" name="Picture 8" descr="Watermelon medium size – Just Fruit &amp; Veg">
            <a:extLst>
              <a:ext uri="{FF2B5EF4-FFF2-40B4-BE49-F238E27FC236}">
                <a16:creationId xmlns:a16="http://schemas.microsoft.com/office/drawing/2014/main" id="{A3D22DE4-853F-69EF-449B-94A1B18027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00" b="90917" l="1029" r="97840">
                        <a14:foregroundMark x1="59362" y1="9583" x2="72840" y2="15583"/>
                        <a14:foregroundMark x1="72840" y1="15583" x2="84671" y2="25833"/>
                        <a14:foregroundMark x1="84671" y1="25833" x2="92078" y2="45500"/>
                        <a14:foregroundMark x1="92078" y1="45500" x2="92284" y2="58417"/>
                        <a14:foregroundMark x1="39712" y1="8667" x2="56276" y2="7417"/>
                        <a14:foregroundMark x1="56276" y1="7417" x2="61111" y2="7833"/>
                        <a14:foregroundMark x1="9362" y1="26250" x2="1029" y2="44417"/>
                        <a14:foregroundMark x1="1029" y1="44417" x2="1029" y2="49272"/>
                        <a14:foregroundMark x1="3999" y1="63037" x2="8128" y2="68417"/>
                        <a14:foregroundMark x1="45782" y1="89583" x2="44342" y2="90333"/>
                        <a14:foregroundMark x1="43930" y1="90333" x2="54424" y2="90917"/>
                        <a14:foregroundMark x1="54424" y1="90917" x2="60288" y2="88917"/>
                        <a14:foregroundMark x1="94856" y1="62917" x2="97942" y2="46333"/>
                        <a14:foregroundMark x1="97942" y1="46333" x2="94342" y2="33667"/>
                        <a14:foregroundMark x1="61831" y1="6333" x2="61831" y2="6333"/>
                        <a14:foregroundMark x1="60391" y1="6333" x2="47942" y2="6000"/>
                        <a14:foregroundMark x1="47942" y1="6000" x2="40535" y2="7583"/>
                        <a14:backgroundMark x1="309" y1="49333" x2="2058" y2="62833"/>
                        <a14:backgroundMark x1="2058" y1="59500" x2="2263" y2="63333"/>
                        <a14:backgroundMark x1="1235" y1="58417" x2="1029" y2="615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144" y="332656"/>
            <a:ext cx="4608512" cy="5689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9215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AB5E4"/>
            </a:gs>
            <a:gs pos="50000">
              <a:srgbClr val="C2D1ED"/>
            </a:gs>
            <a:gs pos="100000">
              <a:srgbClr val="E1E8F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>
            <a:extLst>
              <a:ext uri="{FF2B5EF4-FFF2-40B4-BE49-F238E27FC236}">
                <a16:creationId xmlns:a16="http://schemas.microsoft.com/office/drawing/2014/main" id="{4DBF7365-A3EB-06D4-3857-766911AB0C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7" t="77066" r="76974" b="10390"/>
          <a:stretch>
            <a:fillRect/>
          </a:stretch>
        </p:blipFill>
        <p:spPr bwMode="auto">
          <a:xfrm>
            <a:off x="3257550" y="5746750"/>
            <a:ext cx="965200" cy="85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>
            <a:extLst>
              <a:ext uri="{FF2B5EF4-FFF2-40B4-BE49-F238E27FC236}">
                <a16:creationId xmlns:a16="http://schemas.microsoft.com/office/drawing/2014/main" id="{6B526B19-5E64-25CA-A097-E863F65DA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61" t="77066" r="39708" b="11467"/>
          <a:stretch>
            <a:fillRect/>
          </a:stretch>
        </p:blipFill>
        <p:spPr bwMode="auto">
          <a:xfrm>
            <a:off x="4997450" y="5746751"/>
            <a:ext cx="1841500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3">
            <a:extLst>
              <a:ext uri="{FF2B5EF4-FFF2-40B4-BE49-F238E27FC236}">
                <a16:creationId xmlns:a16="http://schemas.microsoft.com/office/drawing/2014/main" id="{6FFE7CFD-B2A8-0CCD-0CBC-8EE6591B48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24" t="75381" r="2805" b="10390"/>
          <a:stretch>
            <a:fillRect/>
          </a:stretch>
        </p:blipFill>
        <p:spPr bwMode="auto">
          <a:xfrm>
            <a:off x="7283450" y="5632450"/>
            <a:ext cx="2146300" cy="96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3">
            <a:extLst>
              <a:ext uri="{FF2B5EF4-FFF2-40B4-BE49-F238E27FC236}">
                <a16:creationId xmlns:a16="http://schemas.microsoft.com/office/drawing/2014/main" id="{A720EF06-25D6-B203-406C-226CFCEBCA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8" t="35873" r="74442" b="42221"/>
          <a:stretch>
            <a:fillRect/>
          </a:stretch>
        </p:blipFill>
        <p:spPr bwMode="auto">
          <a:xfrm>
            <a:off x="3117850" y="3313113"/>
            <a:ext cx="1282700" cy="148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3">
            <a:extLst>
              <a:ext uri="{FF2B5EF4-FFF2-40B4-BE49-F238E27FC236}">
                <a16:creationId xmlns:a16="http://schemas.microsoft.com/office/drawing/2014/main" id="{7DA5FEBC-EDF9-674A-2689-71FE3833E4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61" t="40179" r="37718" b="43718"/>
          <a:stretch>
            <a:fillRect/>
          </a:stretch>
        </p:blipFill>
        <p:spPr bwMode="auto">
          <a:xfrm>
            <a:off x="4997450" y="3605213"/>
            <a:ext cx="1981200" cy="109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3">
            <a:extLst>
              <a:ext uri="{FF2B5EF4-FFF2-40B4-BE49-F238E27FC236}">
                <a16:creationId xmlns:a16="http://schemas.microsoft.com/office/drawing/2014/main" id="{BE1628B6-7494-9EF4-A5D6-D3B785101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71" t="35873" r="6784" b="42220"/>
          <a:stretch>
            <a:fillRect/>
          </a:stretch>
        </p:blipFill>
        <p:spPr bwMode="auto">
          <a:xfrm>
            <a:off x="7385050" y="3313113"/>
            <a:ext cx="1765300" cy="148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2" name="Picture 3">
            <a:extLst>
              <a:ext uri="{FF2B5EF4-FFF2-40B4-BE49-F238E27FC236}">
                <a16:creationId xmlns:a16="http://schemas.microsoft.com/office/drawing/2014/main" id="{821B9163-ECCF-3524-CB2D-8A5BBE1FB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" r="68111" b="79292"/>
          <a:stretch>
            <a:fillRect/>
          </a:stretch>
        </p:blipFill>
        <p:spPr bwMode="auto">
          <a:xfrm>
            <a:off x="2711450" y="1274764"/>
            <a:ext cx="2133600" cy="1404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3" name="Picture 3">
            <a:extLst>
              <a:ext uri="{FF2B5EF4-FFF2-40B4-BE49-F238E27FC236}">
                <a16:creationId xmlns:a16="http://schemas.microsoft.com/office/drawing/2014/main" id="{3F1D221D-426D-C9F9-AC0D-0A815DFE2D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96" t="3481" r="43507" b="79292"/>
          <a:stretch>
            <a:fillRect/>
          </a:stretch>
        </p:blipFill>
        <p:spPr bwMode="auto">
          <a:xfrm>
            <a:off x="5505450" y="1511300"/>
            <a:ext cx="1066800" cy="116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4" name="Picture 3">
            <a:extLst>
              <a:ext uri="{FF2B5EF4-FFF2-40B4-BE49-F238E27FC236}">
                <a16:creationId xmlns:a16="http://schemas.microsoft.com/office/drawing/2014/main" id="{22F1BE63-84F2-0483-420C-E7F094037B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24" r="6784" b="79292"/>
          <a:stretch>
            <a:fillRect/>
          </a:stretch>
        </p:blipFill>
        <p:spPr bwMode="auto">
          <a:xfrm>
            <a:off x="7283450" y="1274764"/>
            <a:ext cx="1866900" cy="1404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75" name="TextBox 1">
            <a:extLst>
              <a:ext uri="{FF2B5EF4-FFF2-40B4-BE49-F238E27FC236}">
                <a16:creationId xmlns:a16="http://schemas.microsoft.com/office/drawing/2014/main" id="{15D2672D-492C-CA1E-94FD-2A71D68533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3952" y="82551"/>
            <a:ext cx="382348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1">
              <a:defRPr sz="4400">
                <a:latin typeface="OS Aran 600" panose="02000506050000020004" pitchFamily="50" charset="-79"/>
                <a:ea typeface="+mj-ea"/>
                <a:cs typeface="OS Aran 600" panose="02000506050000020004" pitchFamily="50" charset="-79"/>
              </a:defRPr>
            </a:lvl1pPr>
            <a:lvl2pPr algn="ctr" rtl="1">
              <a:defRPr sz="4400">
                <a:cs typeface="Times New Roman" pitchFamily="18" charset="0"/>
              </a:defRPr>
            </a:lvl2pPr>
            <a:lvl3pPr algn="ctr" rtl="1">
              <a:defRPr sz="4400">
                <a:cs typeface="Times New Roman" pitchFamily="18" charset="0"/>
              </a:defRPr>
            </a:lvl3pPr>
            <a:lvl4pPr algn="ctr" rtl="1">
              <a:defRPr sz="4400">
                <a:cs typeface="Times New Roman" pitchFamily="18" charset="0"/>
              </a:defRPr>
            </a:lvl4pPr>
            <a:lvl5pPr algn="ctr" rtl="1">
              <a:defRPr sz="4400">
                <a:cs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cs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cs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cs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cs typeface="Times New Roman" pitchFamily="18" charset="0"/>
              </a:defRPr>
            </a:lvl9pPr>
          </a:lstStyle>
          <a:p>
            <a:r>
              <a:rPr lang="he-IL" altLang="he-IL" dirty="0"/>
              <a:t>תנועות שפתיים - בן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AB5E4"/>
            </a:gs>
            <a:gs pos="50000">
              <a:srgbClr val="C2D1ED"/>
            </a:gs>
            <a:gs pos="100000">
              <a:srgbClr val="E1E8F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F32F83DB-B1BA-C4D0-EEBD-3AD64538A1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457" r="71947"/>
          <a:stretch>
            <a:fillRect/>
          </a:stretch>
        </p:blipFill>
        <p:spPr bwMode="auto">
          <a:xfrm>
            <a:off x="4206875" y="4740276"/>
            <a:ext cx="2452688" cy="60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2">
            <a:extLst>
              <a:ext uri="{FF2B5EF4-FFF2-40B4-BE49-F238E27FC236}">
                <a16:creationId xmlns:a16="http://schemas.microsoft.com/office/drawing/2014/main" id="{BCAEAD05-0E13-3325-89DC-8B2A6DE05E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037" r="75867" b="37877"/>
          <a:stretch>
            <a:fillRect/>
          </a:stretch>
        </p:blipFill>
        <p:spPr bwMode="auto">
          <a:xfrm>
            <a:off x="1919289" y="3284538"/>
            <a:ext cx="2111375" cy="100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2">
            <a:extLst>
              <a:ext uri="{FF2B5EF4-FFF2-40B4-BE49-F238E27FC236}">
                <a16:creationId xmlns:a16="http://schemas.microsoft.com/office/drawing/2014/main" id="{369202FD-AA85-6114-DC9F-97E5C7776F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53" t="43036" r="48857" b="43193"/>
          <a:stretch>
            <a:fillRect/>
          </a:stretch>
        </p:blipFill>
        <p:spPr bwMode="auto">
          <a:xfrm>
            <a:off x="4373563" y="3284538"/>
            <a:ext cx="20193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2">
            <a:extLst>
              <a:ext uri="{FF2B5EF4-FFF2-40B4-BE49-F238E27FC236}">
                <a16:creationId xmlns:a16="http://schemas.microsoft.com/office/drawing/2014/main" id="{96051B9D-7645-4A4F-2528-C672D81DC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06" t="39412" r="28963" b="37877"/>
          <a:stretch>
            <a:fillRect/>
          </a:stretch>
        </p:blipFill>
        <p:spPr bwMode="auto">
          <a:xfrm>
            <a:off x="6494463" y="3094038"/>
            <a:ext cx="1638300" cy="119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2">
            <a:extLst>
              <a:ext uri="{FF2B5EF4-FFF2-40B4-BE49-F238E27FC236}">
                <a16:creationId xmlns:a16="http://schemas.microsoft.com/office/drawing/2014/main" id="{E3C7FE01-B44A-814F-6A40-6EED88BBE6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25" t="45451" r="4712" b="43193"/>
          <a:stretch>
            <a:fillRect/>
          </a:stretch>
        </p:blipFill>
        <p:spPr bwMode="auto">
          <a:xfrm>
            <a:off x="8297863" y="3411538"/>
            <a:ext cx="195580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5" name="Picture 2">
            <a:extLst>
              <a:ext uri="{FF2B5EF4-FFF2-40B4-BE49-F238E27FC236}">
                <a16:creationId xmlns:a16="http://schemas.microsoft.com/office/drawing/2014/main" id="{2EDB79A0-4670-9E5E-0B99-545A9A970E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70" r="74706" b="67113"/>
          <a:stretch>
            <a:fillRect/>
          </a:stretch>
        </p:blipFill>
        <p:spPr bwMode="auto">
          <a:xfrm>
            <a:off x="1919289" y="1341438"/>
            <a:ext cx="2212975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6" name="Picture 2">
            <a:extLst>
              <a:ext uri="{FF2B5EF4-FFF2-40B4-BE49-F238E27FC236}">
                <a16:creationId xmlns:a16="http://schemas.microsoft.com/office/drawing/2014/main" id="{DCB5033D-A49C-6077-6D0C-47DCBEB71A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53" t="8244" r="47694" b="67113"/>
          <a:stretch>
            <a:fillRect/>
          </a:stretch>
        </p:blipFill>
        <p:spPr bwMode="auto">
          <a:xfrm>
            <a:off x="4373563" y="1455738"/>
            <a:ext cx="21209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7" name="Picture 2">
            <a:extLst>
              <a:ext uri="{FF2B5EF4-FFF2-40B4-BE49-F238E27FC236}">
                <a16:creationId xmlns:a16="http://schemas.microsoft.com/office/drawing/2014/main" id="{B32A6DB2-1841-CB9A-9C36-694D7A4799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92" t="8244" r="30705" b="64696"/>
          <a:stretch>
            <a:fillRect/>
          </a:stretch>
        </p:blipFill>
        <p:spPr bwMode="auto">
          <a:xfrm>
            <a:off x="6659563" y="1455738"/>
            <a:ext cx="1320800" cy="142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8" name="Picture 2">
            <a:extLst>
              <a:ext uri="{FF2B5EF4-FFF2-40B4-BE49-F238E27FC236}">
                <a16:creationId xmlns:a16="http://schemas.microsoft.com/office/drawing/2014/main" id="{6AE0F8C7-EEC9-751C-453F-8EDBEFCF05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22" t="8244" r="8633" b="64696"/>
          <a:stretch>
            <a:fillRect/>
          </a:stretch>
        </p:blipFill>
        <p:spPr bwMode="auto">
          <a:xfrm>
            <a:off x="8437563" y="1455738"/>
            <a:ext cx="1473200" cy="142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9" name="Picture 2">
            <a:extLst>
              <a:ext uri="{FF2B5EF4-FFF2-40B4-BE49-F238E27FC236}">
                <a16:creationId xmlns:a16="http://schemas.microsoft.com/office/drawing/2014/main" id="{81D7BC09-2988-3D74-C19B-27FDCA642C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26" t="66862" r="48582" b="17487"/>
          <a:stretch>
            <a:fillRect/>
          </a:stretch>
        </p:blipFill>
        <p:spPr bwMode="auto">
          <a:xfrm>
            <a:off x="6918325" y="4632326"/>
            <a:ext cx="22733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0" name="Picture 2">
            <a:extLst>
              <a:ext uri="{FF2B5EF4-FFF2-40B4-BE49-F238E27FC236}">
                <a16:creationId xmlns:a16="http://schemas.microsoft.com/office/drawing/2014/main" id="{8A6D7EDC-451F-8AD9-BA3B-494919FF4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7" t="69623" r="81966" b="18834"/>
          <a:stretch>
            <a:fillRect/>
          </a:stretch>
        </p:blipFill>
        <p:spPr bwMode="auto">
          <a:xfrm>
            <a:off x="3070226" y="4740276"/>
            <a:ext cx="930275" cy="60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01" name="TextBox 12">
            <a:extLst>
              <a:ext uri="{FF2B5EF4-FFF2-40B4-BE49-F238E27FC236}">
                <a16:creationId xmlns:a16="http://schemas.microsoft.com/office/drawing/2014/main" id="{1308D2DF-4934-C656-2ABE-8C50A431C5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2199" y="82551"/>
            <a:ext cx="398699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1">
              <a:defRPr sz="4400">
                <a:latin typeface="OS Aran 600" panose="02000506050000020004" pitchFamily="50" charset="-79"/>
                <a:ea typeface="+mj-ea"/>
                <a:cs typeface="OS Aran 600" panose="02000506050000020004" pitchFamily="50" charset="-79"/>
              </a:defRPr>
            </a:lvl1pPr>
            <a:lvl2pPr algn="ctr" rtl="1">
              <a:defRPr sz="4400">
                <a:cs typeface="Times New Roman" pitchFamily="18" charset="0"/>
              </a:defRPr>
            </a:lvl2pPr>
            <a:lvl3pPr algn="ctr" rtl="1">
              <a:defRPr sz="4400">
                <a:cs typeface="Times New Roman" pitchFamily="18" charset="0"/>
              </a:defRPr>
            </a:lvl3pPr>
            <a:lvl4pPr algn="ctr" rtl="1">
              <a:defRPr sz="4400">
                <a:cs typeface="Times New Roman" pitchFamily="18" charset="0"/>
              </a:defRPr>
            </a:lvl4pPr>
            <a:lvl5pPr algn="ctr" rtl="1">
              <a:defRPr sz="4400">
                <a:cs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cs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cs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cs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cs typeface="Times New Roman" pitchFamily="18" charset="0"/>
              </a:defRPr>
            </a:lvl9pPr>
          </a:lstStyle>
          <a:p>
            <a:r>
              <a:rPr lang="he-IL" altLang="he-IL" dirty="0"/>
              <a:t>תנועות שפתיים - בת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E93C4BC-934E-3D44-B803-9C27CAD47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352" y="200288"/>
            <a:ext cx="10972800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he-IL" dirty="0">
                <a:latin typeface="OS Aran 600" panose="02000506050000020004" pitchFamily="50" charset="-79"/>
                <a:cs typeface="OS Aran 600" panose="02000506050000020004" pitchFamily="50" charset="-79"/>
              </a:rPr>
              <a:t>עיניים</a:t>
            </a:r>
          </a:p>
        </p:txBody>
      </p:sp>
      <p:pic>
        <p:nvPicPr>
          <p:cNvPr id="4" name="Picture 2" descr="Comic Cartoon Eyes Set on White. Vector Illustration">
            <a:extLst>
              <a:ext uri="{FF2B5EF4-FFF2-40B4-BE49-F238E27FC236}">
                <a16:creationId xmlns:a16="http://schemas.microsoft.com/office/drawing/2014/main" id="{6CBC3143-8833-10A6-188B-A665455C48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667" b="74675"/>
          <a:stretch/>
        </p:blipFill>
        <p:spPr bwMode="auto">
          <a:xfrm>
            <a:off x="3208784" y="1056242"/>
            <a:ext cx="1584176" cy="129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omic Cartoon Eyes Set on White. Vector Illustration">
            <a:extLst>
              <a:ext uri="{FF2B5EF4-FFF2-40B4-BE49-F238E27FC236}">
                <a16:creationId xmlns:a16="http://schemas.microsoft.com/office/drawing/2014/main" id="{6EED8EBC-8D8F-FA24-14BB-D65A9D5DCC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4" t="2814" r="33334" b="71861"/>
          <a:stretch/>
        </p:blipFill>
        <p:spPr bwMode="auto">
          <a:xfrm>
            <a:off x="5447928" y="1200259"/>
            <a:ext cx="1584176" cy="129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omic Cartoon Eyes Set on White. Vector Illustration">
            <a:extLst>
              <a:ext uri="{FF2B5EF4-FFF2-40B4-BE49-F238E27FC236}">
                <a16:creationId xmlns:a16="http://schemas.microsoft.com/office/drawing/2014/main" id="{2408C1E3-F4FD-50F5-5CF0-E7FC91CAFD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07" t="3300" r="1660" b="71375"/>
          <a:stretch/>
        </p:blipFill>
        <p:spPr bwMode="auto">
          <a:xfrm>
            <a:off x="7608168" y="1188849"/>
            <a:ext cx="1584176" cy="129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omic Cartoon Eyes Set on White. Vector Illustration">
            <a:extLst>
              <a:ext uri="{FF2B5EF4-FFF2-40B4-BE49-F238E27FC236}">
                <a16:creationId xmlns:a16="http://schemas.microsoft.com/office/drawing/2014/main" id="{C286445F-6156-89FF-C0C0-606631BDCC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86" r="66667" b="50589"/>
          <a:stretch/>
        </p:blipFill>
        <p:spPr bwMode="auto">
          <a:xfrm>
            <a:off x="3068952" y="2620638"/>
            <a:ext cx="1584176" cy="129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omic Cartoon Eyes Set on White. Vector Illustration">
            <a:extLst>
              <a:ext uri="{FF2B5EF4-FFF2-40B4-BE49-F238E27FC236}">
                <a16:creationId xmlns:a16="http://schemas.microsoft.com/office/drawing/2014/main" id="{AE1D1DC9-08B3-3E3C-0302-132CD9526D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27" t="25147" r="32240" b="49528"/>
          <a:stretch/>
        </p:blipFill>
        <p:spPr bwMode="auto">
          <a:xfrm>
            <a:off x="5303912" y="2553495"/>
            <a:ext cx="1584176" cy="129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omic Cartoon Eyes Set on White. Vector Illustration">
            <a:extLst>
              <a:ext uri="{FF2B5EF4-FFF2-40B4-BE49-F238E27FC236}">
                <a16:creationId xmlns:a16="http://schemas.microsoft.com/office/drawing/2014/main" id="{651E14BE-6B38-A72E-153F-54D075EF58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37" t="24806" r="3030" b="49869"/>
          <a:stretch/>
        </p:blipFill>
        <p:spPr bwMode="auto">
          <a:xfrm>
            <a:off x="7403222" y="2493045"/>
            <a:ext cx="1584176" cy="129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omic Cartoon Eyes Set on White. Vector Illustration">
            <a:extLst>
              <a:ext uri="{FF2B5EF4-FFF2-40B4-BE49-F238E27FC236}">
                <a16:creationId xmlns:a16="http://schemas.microsoft.com/office/drawing/2014/main" id="{D7BB7138-DA81-2DD2-A313-B9F68A78AE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" t="46429" r="65947" b="33052"/>
          <a:stretch/>
        </p:blipFill>
        <p:spPr bwMode="auto">
          <a:xfrm>
            <a:off x="3092574" y="4053774"/>
            <a:ext cx="1584176" cy="1050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omic Cartoon Eyes Set on White. Vector Illustration">
            <a:extLst>
              <a:ext uri="{FF2B5EF4-FFF2-40B4-BE49-F238E27FC236}">
                <a16:creationId xmlns:a16="http://schemas.microsoft.com/office/drawing/2014/main" id="{0C7F7B2C-9BF6-C1B1-8376-E9A338FA2B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44" t="46430" r="34023" b="33051"/>
          <a:stretch/>
        </p:blipFill>
        <p:spPr bwMode="auto">
          <a:xfrm>
            <a:off x="5271140" y="4146799"/>
            <a:ext cx="1584176" cy="1050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omic Cartoon Eyes Set on White. Vector Illustration">
            <a:extLst>
              <a:ext uri="{FF2B5EF4-FFF2-40B4-BE49-F238E27FC236}">
                <a16:creationId xmlns:a16="http://schemas.microsoft.com/office/drawing/2014/main" id="{DFC0FF47-9503-8A44-F8D8-F5987D39F4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37" t="45805" r="3030" b="33676"/>
          <a:stretch/>
        </p:blipFill>
        <p:spPr bwMode="auto">
          <a:xfrm>
            <a:off x="7403222" y="4114781"/>
            <a:ext cx="1584176" cy="1050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omic Cartoon Eyes Set on White. Vector Illustration">
            <a:extLst>
              <a:ext uri="{FF2B5EF4-FFF2-40B4-BE49-F238E27FC236}">
                <a16:creationId xmlns:a16="http://schemas.microsoft.com/office/drawing/2014/main" id="{4E2F4304-F1FD-E9E1-A510-21352530C0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" t="66841" r="64511" b="12640"/>
          <a:stretch/>
        </p:blipFill>
        <p:spPr bwMode="auto">
          <a:xfrm>
            <a:off x="3106312" y="5240912"/>
            <a:ext cx="1584176" cy="1050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omic Cartoon Eyes Set on White. Vector Illustration">
            <a:extLst>
              <a:ext uri="{FF2B5EF4-FFF2-40B4-BE49-F238E27FC236}">
                <a16:creationId xmlns:a16="http://schemas.microsoft.com/office/drawing/2014/main" id="{5F5EC7BD-89A5-07DE-E42A-78A1D21C8B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71" t="64950" r="35184" b="14531"/>
          <a:stretch/>
        </p:blipFill>
        <p:spPr bwMode="auto">
          <a:xfrm>
            <a:off x="5517224" y="5205901"/>
            <a:ext cx="1370864" cy="1050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omic Cartoon Eyes Set on White. Vector Illustration">
            <a:extLst>
              <a:ext uri="{FF2B5EF4-FFF2-40B4-BE49-F238E27FC236}">
                <a16:creationId xmlns:a16="http://schemas.microsoft.com/office/drawing/2014/main" id="{35EE3578-1563-5A5E-E00B-408FECE0FA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36" t="66769" r="3031" b="12712"/>
          <a:stretch/>
        </p:blipFill>
        <p:spPr bwMode="auto">
          <a:xfrm>
            <a:off x="7677464" y="5298927"/>
            <a:ext cx="1584176" cy="1050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גרפיקה 20">
            <a:extLst>
              <a:ext uri="{FF2B5EF4-FFF2-40B4-BE49-F238E27FC236}">
                <a16:creationId xmlns:a16="http://schemas.microsoft.com/office/drawing/2014/main" id="{C0D1CF6C-D0B1-6621-B329-9837923DF3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0067" y="1339014"/>
            <a:ext cx="1961233" cy="846186"/>
          </a:xfrm>
          <a:prstGeom prst="rect">
            <a:avLst/>
          </a:prstGeom>
        </p:spPr>
      </p:pic>
      <p:pic>
        <p:nvPicPr>
          <p:cNvPr id="23" name="גרפיקה 22">
            <a:extLst>
              <a:ext uri="{FF2B5EF4-FFF2-40B4-BE49-F238E27FC236}">
                <a16:creationId xmlns:a16="http://schemas.microsoft.com/office/drawing/2014/main" id="{693CB9B2-16E9-B36E-83FB-5AD7EE92CC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68408" y="1221698"/>
            <a:ext cx="1730904" cy="1080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782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C7914BD-83F4-D4CE-DF1E-75E743E4A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265" y="265212"/>
            <a:ext cx="10972800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he-IL" dirty="0">
                <a:latin typeface="OS Aran 600" panose="02000506050000020004" pitchFamily="50" charset="-79"/>
                <a:cs typeface="OS Aran 600" panose="02000506050000020004" pitchFamily="50" charset="-79"/>
              </a:rPr>
              <a:t>פרצוף</a:t>
            </a:r>
          </a:p>
        </p:txBody>
      </p:sp>
      <p:pic>
        <p:nvPicPr>
          <p:cNvPr id="11" name="גרפיקה 10">
            <a:extLst>
              <a:ext uri="{FF2B5EF4-FFF2-40B4-BE49-F238E27FC236}">
                <a16:creationId xmlns:a16="http://schemas.microsoft.com/office/drawing/2014/main" id="{C7C956E9-1A4B-04E5-41E7-33698C9007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8561" y="638175"/>
            <a:ext cx="3000375" cy="2790825"/>
          </a:xfrm>
          <a:prstGeom prst="rect">
            <a:avLst/>
          </a:prstGeom>
        </p:spPr>
      </p:pic>
      <p:pic>
        <p:nvPicPr>
          <p:cNvPr id="13" name="גרפיקה 12">
            <a:extLst>
              <a:ext uri="{FF2B5EF4-FFF2-40B4-BE49-F238E27FC236}">
                <a16:creationId xmlns:a16="http://schemas.microsoft.com/office/drawing/2014/main" id="{B94EAD2C-6946-A787-7BEA-68F3D2347C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11952" y="1268760"/>
            <a:ext cx="3076575" cy="1752600"/>
          </a:xfrm>
          <a:prstGeom prst="rect">
            <a:avLst/>
          </a:prstGeom>
        </p:spPr>
      </p:pic>
      <p:pic>
        <p:nvPicPr>
          <p:cNvPr id="15" name="גרפיקה 14">
            <a:extLst>
              <a:ext uri="{FF2B5EF4-FFF2-40B4-BE49-F238E27FC236}">
                <a16:creationId xmlns:a16="http://schemas.microsoft.com/office/drawing/2014/main" id="{D982A139-5238-4AC6-D2A4-A21A934D65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634157" y="404664"/>
            <a:ext cx="2724150" cy="2933700"/>
          </a:xfrm>
          <a:prstGeom prst="rect">
            <a:avLst/>
          </a:prstGeom>
        </p:spPr>
      </p:pic>
      <p:pic>
        <p:nvPicPr>
          <p:cNvPr id="17" name="גרפיקה 16">
            <a:extLst>
              <a:ext uri="{FF2B5EF4-FFF2-40B4-BE49-F238E27FC236}">
                <a16:creationId xmlns:a16="http://schemas.microsoft.com/office/drawing/2014/main" id="{7E37CABA-9738-4DC2-B68F-8869C98CEB0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35210" y="3801963"/>
            <a:ext cx="3267075" cy="2581275"/>
          </a:xfrm>
          <a:prstGeom prst="rect">
            <a:avLst/>
          </a:prstGeom>
        </p:spPr>
      </p:pic>
      <p:pic>
        <p:nvPicPr>
          <p:cNvPr id="19" name="גרפיקה 18">
            <a:extLst>
              <a:ext uri="{FF2B5EF4-FFF2-40B4-BE49-F238E27FC236}">
                <a16:creationId xmlns:a16="http://schemas.microsoft.com/office/drawing/2014/main" id="{A0F8F4FC-69FB-E895-7399-105091CF6F2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451027" y="3390313"/>
            <a:ext cx="3343275" cy="3181350"/>
          </a:xfrm>
          <a:prstGeom prst="rect">
            <a:avLst/>
          </a:prstGeom>
        </p:spPr>
      </p:pic>
      <p:pic>
        <p:nvPicPr>
          <p:cNvPr id="21" name="גרפיקה 20">
            <a:extLst>
              <a:ext uri="{FF2B5EF4-FFF2-40B4-BE49-F238E27FC236}">
                <a16:creationId xmlns:a16="http://schemas.microsoft.com/office/drawing/2014/main" id="{150F55C8-2AF0-AB32-13CD-59DF8DE1C47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167557" y="3779010"/>
            <a:ext cx="2190750" cy="277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778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גרפיקה 4">
            <a:extLst>
              <a:ext uri="{FF2B5EF4-FFF2-40B4-BE49-F238E27FC236}">
                <a16:creationId xmlns:a16="http://schemas.microsoft.com/office/drawing/2014/main" id="{DE6B2577-72BF-4AE1-99AD-A46D5E5B9E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5360" y="547145"/>
            <a:ext cx="2933700" cy="2838450"/>
          </a:xfrm>
          <a:prstGeom prst="rect">
            <a:avLst/>
          </a:prstGeom>
        </p:spPr>
      </p:pic>
      <p:pic>
        <p:nvPicPr>
          <p:cNvPr id="7" name="גרפיקה 6">
            <a:extLst>
              <a:ext uri="{FF2B5EF4-FFF2-40B4-BE49-F238E27FC236}">
                <a16:creationId xmlns:a16="http://schemas.microsoft.com/office/drawing/2014/main" id="{E7D9DD12-8408-E662-2753-A825C3B4E1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23792" y="562948"/>
            <a:ext cx="3571875" cy="2371725"/>
          </a:xfrm>
          <a:prstGeom prst="rect">
            <a:avLst/>
          </a:prstGeom>
        </p:spPr>
      </p:pic>
      <p:pic>
        <p:nvPicPr>
          <p:cNvPr id="9" name="גרפיקה 8">
            <a:extLst>
              <a:ext uri="{FF2B5EF4-FFF2-40B4-BE49-F238E27FC236}">
                <a16:creationId xmlns:a16="http://schemas.microsoft.com/office/drawing/2014/main" id="{17D09F94-F392-7ABF-BBF2-C351765D08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120336" y="310535"/>
            <a:ext cx="2590800" cy="2876550"/>
          </a:xfrm>
          <a:prstGeom prst="rect">
            <a:avLst/>
          </a:prstGeom>
        </p:spPr>
      </p:pic>
      <p:pic>
        <p:nvPicPr>
          <p:cNvPr id="11" name="גרפיקה 10">
            <a:extLst>
              <a:ext uri="{FF2B5EF4-FFF2-40B4-BE49-F238E27FC236}">
                <a16:creationId xmlns:a16="http://schemas.microsoft.com/office/drawing/2014/main" id="{64519A56-3C5C-9936-C84F-8C2F24FC12D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23392" y="3814815"/>
            <a:ext cx="2981325" cy="2495550"/>
          </a:xfrm>
          <a:prstGeom prst="rect">
            <a:avLst/>
          </a:prstGeom>
        </p:spPr>
      </p:pic>
      <p:pic>
        <p:nvPicPr>
          <p:cNvPr id="13" name="גרפיקה 12">
            <a:extLst>
              <a:ext uri="{FF2B5EF4-FFF2-40B4-BE49-F238E27FC236}">
                <a16:creationId xmlns:a16="http://schemas.microsoft.com/office/drawing/2014/main" id="{19718A18-6E97-6CCB-1D13-B9F091188C4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757191" y="3814815"/>
            <a:ext cx="2505075" cy="2781300"/>
          </a:xfrm>
          <a:prstGeom prst="rect">
            <a:avLst/>
          </a:prstGeom>
        </p:spPr>
      </p:pic>
      <p:pic>
        <p:nvPicPr>
          <p:cNvPr id="15" name="גרפיקה 14">
            <a:extLst>
              <a:ext uri="{FF2B5EF4-FFF2-40B4-BE49-F238E27FC236}">
                <a16:creationId xmlns:a16="http://schemas.microsoft.com/office/drawing/2014/main" id="{4FAD6239-2E44-FA9E-C5CC-8D2ED0336AA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101008" y="3821093"/>
            <a:ext cx="2305050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105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גרפיקה 4">
            <a:extLst>
              <a:ext uri="{FF2B5EF4-FFF2-40B4-BE49-F238E27FC236}">
                <a16:creationId xmlns:a16="http://schemas.microsoft.com/office/drawing/2014/main" id="{4875C575-AEB0-DA99-15F9-3CB2CCA485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7368" y="260648"/>
            <a:ext cx="3190875" cy="2914650"/>
          </a:xfrm>
          <a:prstGeom prst="rect">
            <a:avLst/>
          </a:prstGeom>
        </p:spPr>
      </p:pic>
      <p:pic>
        <p:nvPicPr>
          <p:cNvPr id="7" name="גרפיקה 6">
            <a:extLst>
              <a:ext uri="{FF2B5EF4-FFF2-40B4-BE49-F238E27FC236}">
                <a16:creationId xmlns:a16="http://schemas.microsoft.com/office/drawing/2014/main" id="{C6471591-F7C7-0548-B0A8-D2423813FF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48225" y="389235"/>
            <a:ext cx="2495550" cy="2657475"/>
          </a:xfrm>
          <a:prstGeom prst="rect">
            <a:avLst/>
          </a:prstGeom>
        </p:spPr>
      </p:pic>
      <p:pic>
        <p:nvPicPr>
          <p:cNvPr id="9" name="גרפיקה 8">
            <a:extLst>
              <a:ext uri="{FF2B5EF4-FFF2-40B4-BE49-F238E27FC236}">
                <a16:creationId xmlns:a16="http://schemas.microsoft.com/office/drawing/2014/main" id="{10718638-1BD7-FDB8-3993-AFF2836BB0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746157" y="0"/>
            <a:ext cx="3038475" cy="3552825"/>
          </a:xfrm>
          <a:prstGeom prst="rect">
            <a:avLst/>
          </a:prstGeom>
        </p:spPr>
      </p:pic>
      <p:pic>
        <p:nvPicPr>
          <p:cNvPr id="11" name="גרפיקה 10">
            <a:extLst>
              <a:ext uri="{FF2B5EF4-FFF2-40B4-BE49-F238E27FC236}">
                <a16:creationId xmlns:a16="http://schemas.microsoft.com/office/drawing/2014/main" id="{0547AF22-EB76-4449-F1C8-C0C37FDCFCA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23392" y="3551713"/>
            <a:ext cx="3114675" cy="3238500"/>
          </a:xfrm>
          <a:prstGeom prst="rect">
            <a:avLst/>
          </a:prstGeom>
        </p:spPr>
      </p:pic>
      <p:pic>
        <p:nvPicPr>
          <p:cNvPr id="13" name="גרפיקה 12">
            <a:extLst>
              <a:ext uri="{FF2B5EF4-FFF2-40B4-BE49-F238E27FC236}">
                <a16:creationId xmlns:a16="http://schemas.microsoft.com/office/drawing/2014/main" id="{6DB8E949-2524-D8FB-A001-CEC1DB92A4C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457700" y="4175600"/>
            <a:ext cx="3276600" cy="1990725"/>
          </a:xfrm>
          <a:prstGeom prst="rect">
            <a:avLst/>
          </a:prstGeom>
        </p:spPr>
      </p:pic>
      <p:pic>
        <p:nvPicPr>
          <p:cNvPr id="15" name="גרפיקה 14">
            <a:extLst>
              <a:ext uri="{FF2B5EF4-FFF2-40B4-BE49-F238E27FC236}">
                <a16:creationId xmlns:a16="http://schemas.microsoft.com/office/drawing/2014/main" id="{FD7BA16C-E7AA-D6BC-C8B1-A8E023EFCA4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449525" y="3717032"/>
            <a:ext cx="2256839" cy="2899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783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גרפיקה 4">
            <a:extLst>
              <a:ext uri="{FF2B5EF4-FFF2-40B4-BE49-F238E27FC236}">
                <a16:creationId xmlns:a16="http://schemas.microsoft.com/office/drawing/2014/main" id="{9AA43E33-3B6E-637A-CEA2-003FA9BB24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5400" y="653802"/>
            <a:ext cx="2886075" cy="2771775"/>
          </a:xfrm>
          <a:prstGeom prst="rect">
            <a:avLst/>
          </a:prstGeom>
        </p:spPr>
      </p:pic>
      <p:pic>
        <p:nvPicPr>
          <p:cNvPr id="7" name="גרפיקה 6">
            <a:extLst>
              <a:ext uri="{FF2B5EF4-FFF2-40B4-BE49-F238E27FC236}">
                <a16:creationId xmlns:a16="http://schemas.microsoft.com/office/drawing/2014/main" id="{B6130B18-E090-45BD-5A3C-9923032D0D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55840" y="332656"/>
            <a:ext cx="3124200" cy="2943225"/>
          </a:xfrm>
          <a:prstGeom prst="rect">
            <a:avLst/>
          </a:prstGeom>
        </p:spPr>
      </p:pic>
      <p:pic>
        <p:nvPicPr>
          <p:cNvPr id="9" name="גרפיקה 8">
            <a:extLst>
              <a:ext uri="{FF2B5EF4-FFF2-40B4-BE49-F238E27FC236}">
                <a16:creationId xmlns:a16="http://schemas.microsoft.com/office/drawing/2014/main" id="{09976F00-7789-9EEE-83F4-BFF87C5E36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587310" y="621761"/>
            <a:ext cx="2959705" cy="2654120"/>
          </a:xfrm>
          <a:prstGeom prst="rect">
            <a:avLst/>
          </a:prstGeom>
        </p:spPr>
      </p:pic>
      <p:grpSp>
        <p:nvGrpSpPr>
          <p:cNvPr id="14" name="קבוצה 13">
            <a:extLst>
              <a:ext uri="{FF2B5EF4-FFF2-40B4-BE49-F238E27FC236}">
                <a16:creationId xmlns:a16="http://schemas.microsoft.com/office/drawing/2014/main" id="{79478B9D-5090-DFEA-536E-642CD32E879C}"/>
              </a:ext>
            </a:extLst>
          </p:cNvPr>
          <p:cNvGrpSpPr/>
          <p:nvPr/>
        </p:nvGrpSpPr>
        <p:grpSpPr>
          <a:xfrm>
            <a:off x="5015880" y="4005064"/>
            <a:ext cx="2690898" cy="2420888"/>
            <a:chOff x="5015880" y="4005064"/>
            <a:chExt cx="2690898" cy="2420888"/>
          </a:xfrm>
        </p:grpSpPr>
        <p:pic>
          <p:nvPicPr>
            <p:cNvPr id="11" name="גרפיקה 10">
              <a:extLst>
                <a:ext uri="{FF2B5EF4-FFF2-40B4-BE49-F238E27FC236}">
                  <a16:creationId xmlns:a16="http://schemas.microsoft.com/office/drawing/2014/main" id="{ADC3316F-023B-9253-4062-AC0CFC84E0A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015880" y="4005064"/>
              <a:ext cx="2690898" cy="2420888"/>
            </a:xfrm>
            <a:prstGeom prst="rect">
              <a:avLst/>
            </a:prstGeom>
          </p:spPr>
        </p:pic>
        <p:pic>
          <p:nvPicPr>
            <p:cNvPr id="13" name="גרפיקה 12">
              <a:extLst>
                <a:ext uri="{FF2B5EF4-FFF2-40B4-BE49-F238E27FC236}">
                  <a16:creationId xmlns:a16="http://schemas.microsoft.com/office/drawing/2014/main" id="{6A7F6E95-5437-D8C2-9C8F-71DFE72C0C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6816080" y="4725144"/>
              <a:ext cx="407631" cy="321246"/>
            </a:xfrm>
            <a:prstGeom prst="rect">
              <a:avLst/>
            </a:prstGeom>
          </p:spPr>
        </p:pic>
      </p:grpSp>
      <p:pic>
        <p:nvPicPr>
          <p:cNvPr id="16" name="גרפיקה 15">
            <a:extLst>
              <a:ext uri="{FF2B5EF4-FFF2-40B4-BE49-F238E27FC236}">
                <a16:creationId xmlns:a16="http://schemas.microsoft.com/office/drawing/2014/main" id="{3F5DFE81-C042-38C8-F165-27CF6C1F6D4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22867" y="3924428"/>
            <a:ext cx="2408837" cy="2642906"/>
          </a:xfrm>
          <a:prstGeom prst="rect">
            <a:avLst/>
          </a:prstGeom>
        </p:spPr>
      </p:pic>
      <p:pic>
        <p:nvPicPr>
          <p:cNvPr id="18" name="גרפיקה 17">
            <a:extLst>
              <a:ext uri="{FF2B5EF4-FFF2-40B4-BE49-F238E27FC236}">
                <a16:creationId xmlns:a16="http://schemas.microsoft.com/office/drawing/2014/main" id="{6FB01EE0-FD97-277E-3C7F-808073FFE4A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290954" y="4143397"/>
            <a:ext cx="2043012" cy="2144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7321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77ABCA9-7FB9-517E-C94A-01D2EBD1A335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he-IL" dirty="0">
                <a:latin typeface="OS Aran 600" panose="02000506050000020004" pitchFamily="50" charset="-79"/>
                <a:cs typeface="OS Aran 600" panose="02000506050000020004" pitchFamily="50" charset="-79"/>
              </a:rPr>
              <a:t>מאגר פירות </a:t>
            </a:r>
          </a:p>
        </p:txBody>
      </p:sp>
      <p:pic>
        <p:nvPicPr>
          <p:cNvPr id="60418" name="Picture 2" descr="תפוחים - פירות | מכולת">
            <a:extLst>
              <a:ext uri="{FF2B5EF4-FFF2-40B4-BE49-F238E27FC236}">
                <a16:creationId xmlns:a16="http://schemas.microsoft.com/office/drawing/2014/main" id="{AE31B756-092B-D46D-0996-7C1F84C532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0" y="2504214"/>
            <a:ext cx="3611893" cy="270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20" name="Picture 4" descr="Buy Fresh Seedless Oranges Online | Walmart Canada">
            <a:extLst>
              <a:ext uri="{FF2B5EF4-FFF2-40B4-BE49-F238E27FC236}">
                <a16:creationId xmlns:a16="http://schemas.microsoft.com/office/drawing/2014/main" id="{B11D7EF3-F155-A47C-FDCB-F5AAC23243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467" l="10000" r="90000">
                        <a14:foregroundMark x1="45400" y1="90733" x2="55000" y2="90467"/>
                        <a14:foregroundMark x1="55000" y1="90467" x2="55000" y2="904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101" t="15350" r="10101" b="6951"/>
          <a:stretch/>
        </p:blipFill>
        <p:spPr bwMode="auto">
          <a:xfrm>
            <a:off x="3421582" y="2166486"/>
            <a:ext cx="3475845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22" name="Picture 6" descr="אגס - פרי בראשית">
            <a:extLst>
              <a:ext uri="{FF2B5EF4-FFF2-40B4-BE49-F238E27FC236}">
                <a16:creationId xmlns:a16="http://schemas.microsoft.com/office/drawing/2014/main" id="{BD202E48-B31F-8D55-2516-A2C151A2E8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61" r="19615"/>
          <a:stretch/>
        </p:blipFill>
        <p:spPr bwMode="auto">
          <a:xfrm>
            <a:off x="7033475" y="1988840"/>
            <a:ext cx="2368972" cy="3857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24" name="Picture 8" descr="שזיף - פרי בראשית">
            <a:extLst>
              <a:ext uri="{FF2B5EF4-FFF2-40B4-BE49-F238E27FC236}">
                <a16:creationId xmlns:a16="http://schemas.microsoft.com/office/drawing/2014/main" id="{4DCE3FA6-FF02-D8D9-ECAC-1F167F110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328" y="2462516"/>
            <a:ext cx="2751584" cy="279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4872162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התאמה אישית 1">
      <a:majorFont>
        <a:latin typeface="Times New Roman"/>
        <a:ea typeface=""/>
        <a:cs typeface="OS Aran 700"/>
      </a:majorFont>
      <a:minorFont>
        <a:latin typeface="Arial"/>
        <a:ea typeface=""/>
        <a:cs typeface="OS Aran 500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23</Words>
  <Application>Microsoft Office PowerPoint</Application>
  <PresentationFormat>מסך רחב</PresentationFormat>
  <Paragraphs>6</Paragraphs>
  <Slides>10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2</vt:i4>
      </vt:variant>
      <vt:variant>
        <vt:lpstr>כותרות שקופיות</vt:lpstr>
      </vt:variant>
      <vt:variant>
        <vt:i4>10</vt:i4>
      </vt:variant>
    </vt:vector>
  </HeadingPairs>
  <TitlesOfParts>
    <vt:vector size="15" baseType="lpstr">
      <vt:lpstr>Calibri</vt:lpstr>
      <vt:lpstr>Arial</vt:lpstr>
      <vt:lpstr>Times New Roman</vt:lpstr>
      <vt:lpstr>ערכת נושא Office</vt:lpstr>
      <vt:lpstr>6_ערכת נושא Office</vt:lpstr>
      <vt:lpstr>למקרה שאין אינטרנט: מאגר גרפיקה למערך פירות מדברים</vt:lpstr>
      <vt:lpstr>מצגת של PowerPoint‏</vt:lpstr>
      <vt:lpstr>מצגת של PowerPoint‏</vt:lpstr>
      <vt:lpstr>עיניים</vt:lpstr>
      <vt:lpstr>פרצוף</vt:lpstr>
      <vt:lpstr>מצגת של PowerPoint‏</vt:lpstr>
      <vt:lpstr>מצגת של PowerPoint‏</vt:lpstr>
      <vt:lpstr>מצגת של PowerPoint‏</vt:lpstr>
      <vt:lpstr>מאגר פירות 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פירות מדברים</dc:title>
  <dc:creator>בנימין</dc:creator>
  <cp:lastModifiedBy>Ilan Koren</cp:lastModifiedBy>
  <cp:revision>31</cp:revision>
  <dcterms:created xsi:type="dcterms:W3CDTF">2013-12-18T07:25:40Z</dcterms:created>
  <dcterms:modified xsi:type="dcterms:W3CDTF">2023-01-22T08:34:30Z</dcterms:modified>
</cp:coreProperties>
</file>