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013" autoAdjust="0"/>
    <p:restoredTop sz="94660"/>
  </p:normalViewPr>
  <p:slideViewPr>
    <p:cSldViewPr snapToGrid="0">
      <p:cViewPr varScale="1">
        <p:scale>
          <a:sx n="88" d="100"/>
          <a:sy n="88" d="100"/>
        </p:scale>
        <p:origin x="90" y="5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19B850F-FA40-4D7B-D69F-F95163303AA6}"/>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929FF40D-5EFD-C62A-E640-BDF3C8E085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A66464B4-B709-BF9E-A2FB-AEE51F6743EF}"/>
              </a:ext>
            </a:extLst>
          </p:cNvPr>
          <p:cNvSpPr>
            <a:spLocks noGrp="1"/>
          </p:cNvSpPr>
          <p:nvPr>
            <p:ph type="dt" sz="half" idx="10"/>
          </p:nvPr>
        </p:nvSpPr>
        <p:spPr/>
        <p:txBody>
          <a:bodyPr/>
          <a:lstStyle/>
          <a:p>
            <a:fld id="{83BA2304-BE24-4C3E-A1EA-7D25514D150A}" type="datetimeFigureOut">
              <a:rPr lang="he-IL" smtClean="0"/>
              <a:t>כ"ג/אדר א/תשפ"ד</a:t>
            </a:fld>
            <a:endParaRPr lang="he-IL"/>
          </a:p>
        </p:txBody>
      </p:sp>
      <p:sp>
        <p:nvSpPr>
          <p:cNvPr id="5" name="מציין מיקום של כותרת תחתונה 4">
            <a:extLst>
              <a:ext uri="{FF2B5EF4-FFF2-40B4-BE49-F238E27FC236}">
                <a16:creationId xmlns:a16="http://schemas.microsoft.com/office/drawing/2014/main" id="{2EE7C561-9D64-BCAF-3153-93050AF049F1}"/>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2051B87C-9B25-4A34-37EC-884AD2F60001}"/>
              </a:ext>
            </a:extLst>
          </p:cNvPr>
          <p:cNvSpPr>
            <a:spLocks noGrp="1"/>
          </p:cNvSpPr>
          <p:nvPr>
            <p:ph type="sldNum" sz="quarter" idx="12"/>
          </p:nvPr>
        </p:nvSpPr>
        <p:spPr/>
        <p:txBody>
          <a:bodyPr/>
          <a:lstStyle/>
          <a:p>
            <a:fld id="{4E8343B4-A635-4EE3-A380-C3FA757FB624}" type="slidenum">
              <a:rPr lang="he-IL" smtClean="0"/>
              <a:t>‹#›</a:t>
            </a:fld>
            <a:endParaRPr lang="he-IL"/>
          </a:p>
        </p:txBody>
      </p:sp>
    </p:spTree>
    <p:extLst>
      <p:ext uri="{BB962C8B-B14F-4D97-AF65-F5344CB8AC3E}">
        <p14:creationId xmlns:p14="http://schemas.microsoft.com/office/powerpoint/2010/main" val="2885659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14FE87B-D0E5-E113-0DC7-5FECFB504E55}"/>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1294D734-4DE5-C3D9-5FBB-7F9105BF3300}"/>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36E05CDB-B230-2612-A4D4-3CD51F97B774}"/>
              </a:ext>
            </a:extLst>
          </p:cNvPr>
          <p:cNvSpPr>
            <a:spLocks noGrp="1"/>
          </p:cNvSpPr>
          <p:nvPr>
            <p:ph type="dt" sz="half" idx="10"/>
          </p:nvPr>
        </p:nvSpPr>
        <p:spPr/>
        <p:txBody>
          <a:bodyPr/>
          <a:lstStyle/>
          <a:p>
            <a:fld id="{83BA2304-BE24-4C3E-A1EA-7D25514D150A}" type="datetimeFigureOut">
              <a:rPr lang="he-IL" smtClean="0"/>
              <a:t>כ"ג/אדר א/תשפ"ד</a:t>
            </a:fld>
            <a:endParaRPr lang="he-IL"/>
          </a:p>
        </p:txBody>
      </p:sp>
      <p:sp>
        <p:nvSpPr>
          <p:cNvPr id="5" name="מציין מיקום של כותרת תחתונה 4">
            <a:extLst>
              <a:ext uri="{FF2B5EF4-FFF2-40B4-BE49-F238E27FC236}">
                <a16:creationId xmlns:a16="http://schemas.microsoft.com/office/drawing/2014/main" id="{58BD0500-F642-BA68-6644-3ED0B07F5161}"/>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C6EB31A7-5630-4D97-2B07-782AEBE64BB0}"/>
              </a:ext>
            </a:extLst>
          </p:cNvPr>
          <p:cNvSpPr>
            <a:spLocks noGrp="1"/>
          </p:cNvSpPr>
          <p:nvPr>
            <p:ph type="sldNum" sz="quarter" idx="12"/>
          </p:nvPr>
        </p:nvSpPr>
        <p:spPr/>
        <p:txBody>
          <a:bodyPr/>
          <a:lstStyle/>
          <a:p>
            <a:fld id="{4E8343B4-A635-4EE3-A380-C3FA757FB624}" type="slidenum">
              <a:rPr lang="he-IL" smtClean="0"/>
              <a:t>‹#›</a:t>
            </a:fld>
            <a:endParaRPr lang="he-IL"/>
          </a:p>
        </p:txBody>
      </p:sp>
    </p:spTree>
    <p:extLst>
      <p:ext uri="{BB962C8B-B14F-4D97-AF65-F5344CB8AC3E}">
        <p14:creationId xmlns:p14="http://schemas.microsoft.com/office/powerpoint/2010/main" val="3130207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9FA9C4FA-91E7-ED28-840E-E36D8300327C}"/>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CDB47DE1-A68D-CCBE-A725-4A37493D7E8F}"/>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6F3B7991-3158-9BC3-F3C7-35C9F8586D2B}"/>
              </a:ext>
            </a:extLst>
          </p:cNvPr>
          <p:cNvSpPr>
            <a:spLocks noGrp="1"/>
          </p:cNvSpPr>
          <p:nvPr>
            <p:ph type="dt" sz="half" idx="10"/>
          </p:nvPr>
        </p:nvSpPr>
        <p:spPr/>
        <p:txBody>
          <a:bodyPr/>
          <a:lstStyle/>
          <a:p>
            <a:fld id="{83BA2304-BE24-4C3E-A1EA-7D25514D150A}" type="datetimeFigureOut">
              <a:rPr lang="he-IL" smtClean="0"/>
              <a:t>כ"ג/אדר א/תשפ"ד</a:t>
            </a:fld>
            <a:endParaRPr lang="he-IL"/>
          </a:p>
        </p:txBody>
      </p:sp>
      <p:sp>
        <p:nvSpPr>
          <p:cNvPr id="5" name="מציין מיקום של כותרת תחתונה 4">
            <a:extLst>
              <a:ext uri="{FF2B5EF4-FFF2-40B4-BE49-F238E27FC236}">
                <a16:creationId xmlns:a16="http://schemas.microsoft.com/office/drawing/2014/main" id="{C653997D-09A8-EC80-7D50-949B47EEB25C}"/>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52465C27-9E8C-D254-FA71-865312021B5C}"/>
              </a:ext>
            </a:extLst>
          </p:cNvPr>
          <p:cNvSpPr>
            <a:spLocks noGrp="1"/>
          </p:cNvSpPr>
          <p:nvPr>
            <p:ph type="sldNum" sz="quarter" idx="12"/>
          </p:nvPr>
        </p:nvSpPr>
        <p:spPr/>
        <p:txBody>
          <a:bodyPr/>
          <a:lstStyle/>
          <a:p>
            <a:fld id="{4E8343B4-A635-4EE3-A380-C3FA757FB624}" type="slidenum">
              <a:rPr lang="he-IL" smtClean="0"/>
              <a:t>‹#›</a:t>
            </a:fld>
            <a:endParaRPr lang="he-IL"/>
          </a:p>
        </p:txBody>
      </p:sp>
    </p:spTree>
    <p:extLst>
      <p:ext uri="{BB962C8B-B14F-4D97-AF65-F5344CB8AC3E}">
        <p14:creationId xmlns:p14="http://schemas.microsoft.com/office/powerpoint/2010/main" val="3871642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0E2D455-1F38-7ED6-52C9-23D2F8D92872}"/>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6AD19EC8-8603-3860-EC08-E7D7C073D017}"/>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BBC573FD-F69C-4329-256F-150E3E96C4D1}"/>
              </a:ext>
            </a:extLst>
          </p:cNvPr>
          <p:cNvSpPr>
            <a:spLocks noGrp="1"/>
          </p:cNvSpPr>
          <p:nvPr>
            <p:ph type="dt" sz="half" idx="10"/>
          </p:nvPr>
        </p:nvSpPr>
        <p:spPr/>
        <p:txBody>
          <a:bodyPr/>
          <a:lstStyle/>
          <a:p>
            <a:fld id="{83BA2304-BE24-4C3E-A1EA-7D25514D150A}" type="datetimeFigureOut">
              <a:rPr lang="he-IL" smtClean="0"/>
              <a:t>כ"ג/אדר א/תשפ"ד</a:t>
            </a:fld>
            <a:endParaRPr lang="he-IL"/>
          </a:p>
        </p:txBody>
      </p:sp>
      <p:sp>
        <p:nvSpPr>
          <p:cNvPr id="5" name="מציין מיקום של כותרת תחתונה 4">
            <a:extLst>
              <a:ext uri="{FF2B5EF4-FFF2-40B4-BE49-F238E27FC236}">
                <a16:creationId xmlns:a16="http://schemas.microsoft.com/office/drawing/2014/main" id="{A40B25F1-EE7B-E0EA-649B-3775F4D0C5AC}"/>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77760AB7-A1D9-9E9C-C928-3C1B94F3E48A}"/>
              </a:ext>
            </a:extLst>
          </p:cNvPr>
          <p:cNvSpPr>
            <a:spLocks noGrp="1"/>
          </p:cNvSpPr>
          <p:nvPr>
            <p:ph type="sldNum" sz="quarter" idx="12"/>
          </p:nvPr>
        </p:nvSpPr>
        <p:spPr/>
        <p:txBody>
          <a:bodyPr/>
          <a:lstStyle/>
          <a:p>
            <a:fld id="{4E8343B4-A635-4EE3-A380-C3FA757FB624}" type="slidenum">
              <a:rPr lang="he-IL" smtClean="0"/>
              <a:t>‹#›</a:t>
            </a:fld>
            <a:endParaRPr lang="he-IL"/>
          </a:p>
        </p:txBody>
      </p:sp>
    </p:spTree>
    <p:extLst>
      <p:ext uri="{BB962C8B-B14F-4D97-AF65-F5344CB8AC3E}">
        <p14:creationId xmlns:p14="http://schemas.microsoft.com/office/powerpoint/2010/main" val="1644440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70811A0-E126-033D-B519-5B328B05F4B1}"/>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B73F08F6-BAC7-779B-756F-790ACC654BF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FD5B2DD2-45ED-D8F7-76A7-54ECCD05C187}"/>
              </a:ext>
            </a:extLst>
          </p:cNvPr>
          <p:cNvSpPr>
            <a:spLocks noGrp="1"/>
          </p:cNvSpPr>
          <p:nvPr>
            <p:ph type="dt" sz="half" idx="10"/>
          </p:nvPr>
        </p:nvSpPr>
        <p:spPr/>
        <p:txBody>
          <a:bodyPr/>
          <a:lstStyle/>
          <a:p>
            <a:fld id="{83BA2304-BE24-4C3E-A1EA-7D25514D150A}" type="datetimeFigureOut">
              <a:rPr lang="he-IL" smtClean="0"/>
              <a:t>כ"ג/אדר א/תשפ"ד</a:t>
            </a:fld>
            <a:endParaRPr lang="he-IL"/>
          </a:p>
        </p:txBody>
      </p:sp>
      <p:sp>
        <p:nvSpPr>
          <p:cNvPr id="5" name="מציין מיקום של כותרת תחתונה 4">
            <a:extLst>
              <a:ext uri="{FF2B5EF4-FFF2-40B4-BE49-F238E27FC236}">
                <a16:creationId xmlns:a16="http://schemas.microsoft.com/office/drawing/2014/main" id="{EF9DF9A3-4715-6FFA-3C09-8A10B46B79EE}"/>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82D45EB0-5460-9ECD-4163-6AD4CEB84B83}"/>
              </a:ext>
            </a:extLst>
          </p:cNvPr>
          <p:cNvSpPr>
            <a:spLocks noGrp="1"/>
          </p:cNvSpPr>
          <p:nvPr>
            <p:ph type="sldNum" sz="quarter" idx="12"/>
          </p:nvPr>
        </p:nvSpPr>
        <p:spPr/>
        <p:txBody>
          <a:bodyPr/>
          <a:lstStyle/>
          <a:p>
            <a:fld id="{4E8343B4-A635-4EE3-A380-C3FA757FB624}" type="slidenum">
              <a:rPr lang="he-IL" smtClean="0"/>
              <a:t>‹#›</a:t>
            </a:fld>
            <a:endParaRPr lang="he-IL"/>
          </a:p>
        </p:txBody>
      </p:sp>
    </p:spTree>
    <p:extLst>
      <p:ext uri="{BB962C8B-B14F-4D97-AF65-F5344CB8AC3E}">
        <p14:creationId xmlns:p14="http://schemas.microsoft.com/office/powerpoint/2010/main" val="2174958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26D3A99-97FC-CC74-57A1-19D9051F0DA2}"/>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889F32D6-9D8C-4C03-A72F-F6FD9122E673}"/>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8D459FA4-7C78-AF2C-3EE8-F214EFC01452}"/>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64FCC457-C620-CD3D-CC3E-23E8F9F779C0}"/>
              </a:ext>
            </a:extLst>
          </p:cNvPr>
          <p:cNvSpPr>
            <a:spLocks noGrp="1"/>
          </p:cNvSpPr>
          <p:nvPr>
            <p:ph type="dt" sz="half" idx="10"/>
          </p:nvPr>
        </p:nvSpPr>
        <p:spPr/>
        <p:txBody>
          <a:bodyPr/>
          <a:lstStyle/>
          <a:p>
            <a:fld id="{83BA2304-BE24-4C3E-A1EA-7D25514D150A}" type="datetimeFigureOut">
              <a:rPr lang="he-IL" smtClean="0"/>
              <a:t>כ"ג/אדר א/תשפ"ד</a:t>
            </a:fld>
            <a:endParaRPr lang="he-IL"/>
          </a:p>
        </p:txBody>
      </p:sp>
      <p:sp>
        <p:nvSpPr>
          <p:cNvPr id="6" name="מציין מיקום של כותרת תחתונה 5">
            <a:extLst>
              <a:ext uri="{FF2B5EF4-FFF2-40B4-BE49-F238E27FC236}">
                <a16:creationId xmlns:a16="http://schemas.microsoft.com/office/drawing/2014/main" id="{5794493C-C99C-0747-3BD7-562607534EDF}"/>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1AD5FCA0-D91B-1CEC-91A8-B1483E597A5C}"/>
              </a:ext>
            </a:extLst>
          </p:cNvPr>
          <p:cNvSpPr>
            <a:spLocks noGrp="1"/>
          </p:cNvSpPr>
          <p:nvPr>
            <p:ph type="sldNum" sz="quarter" idx="12"/>
          </p:nvPr>
        </p:nvSpPr>
        <p:spPr/>
        <p:txBody>
          <a:bodyPr/>
          <a:lstStyle/>
          <a:p>
            <a:fld id="{4E8343B4-A635-4EE3-A380-C3FA757FB624}" type="slidenum">
              <a:rPr lang="he-IL" smtClean="0"/>
              <a:t>‹#›</a:t>
            </a:fld>
            <a:endParaRPr lang="he-IL"/>
          </a:p>
        </p:txBody>
      </p:sp>
    </p:spTree>
    <p:extLst>
      <p:ext uri="{BB962C8B-B14F-4D97-AF65-F5344CB8AC3E}">
        <p14:creationId xmlns:p14="http://schemas.microsoft.com/office/powerpoint/2010/main" val="3124379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7CFFE69-62C1-FF69-7CB9-8C903FB02F81}"/>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C57BEDFB-C43E-E785-36F8-33DA92ED58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C3B6A5B0-4B06-6875-9429-7631CC966641}"/>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F30E8BD0-A67F-A7D3-5493-007F334982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98D6B4B3-CD54-73A3-6F2C-A5B4A02A6F58}"/>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6C660E13-DE40-CE55-B722-1A3EE696052B}"/>
              </a:ext>
            </a:extLst>
          </p:cNvPr>
          <p:cNvSpPr>
            <a:spLocks noGrp="1"/>
          </p:cNvSpPr>
          <p:nvPr>
            <p:ph type="dt" sz="half" idx="10"/>
          </p:nvPr>
        </p:nvSpPr>
        <p:spPr/>
        <p:txBody>
          <a:bodyPr/>
          <a:lstStyle/>
          <a:p>
            <a:fld id="{83BA2304-BE24-4C3E-A1EA-7D25514D150A}" type="datetimeFigureOut">
              <a:rPr lang="he-IL" smtClean="0"/>
              <a:t>כ"ג/אדר א/תשפ"ד</a:t>
            </a:fld>
            <a:endParaRPr lang="he-IL"/>
          </a:p>
        </p:txBody>
      </p:sp>
      <p:sp>
        <p:nvSpPr>
          <p:cNvPr id="8" name="מציין מיקום של כותרת תחתונה 7">
            <a:extLst>
              <a:ext uri="{FF2B5EF4-FFF2-40B4-BE49-F238E27FC236}">
                <a16:creationId xmlns:a16="http://schemas.microsoft.com/office/drawing/2014/main" id="{F0E86C53-5A99-E7C9-27B3-46BE2A6FBF64}"/>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832708EA-228F-AB6F-951E-31206E1D503A}"/>
              </a:ext>
            </a:extLst>
          </p:cNvPr>
          <p:cNvSpPr>
            <a:spLocks noGrp="1"/>
          </p:cNvSpPr>
          <p:nvPr>
            <p:ph type="sldNum" sz="quarter" idx="12"/>
          </p:nvPr>
        </p:nvSpPr>
        <p:spPr/>
        <p:txBody>
          <a:bodyPr/>
          <a:lstStyle/>
          <a:p>
            <a:fld id="{4E8343B4-A635-4EE3-A380-C3FA757FB624}" type="slidenum">
              <a:rPr lang="he-IL" smtClean="0"/>
              <a:t>‹#›</a:t>
            </a:fld>
            <a:endParaRPr lang="he-IL"/>
          </a:p>
        </p:txBody>
      </p:sp>
    </p:spTree>
    <p:extLst>
      <p:ext uri="{BB962C8B-B14F-4D97-AF65-F5344CB8AC3E}">
        <p14:creationId xmlns:p14="http://schemas.microsoft.com/office/powerpoint/2010/main" val="264351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5CF6C2B-33E4-2581-CD5F-5FA4B9F4A227}"/>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94DDF6C0-6CB8-5078-E05C-2FC2A5578938}"/>
              </a:ext>
            </a:extLst>
          </p:cNvPr>
          <p:cNvSpPr>
            <a:spLocks noGrp="1"/>
          </p:cNvSpPr>
          <p:nvPr>
            <p:ph type="dt" sz="half" idx="10"/>
          </p:nvPr>
        </p:nvSpPr>
        <p:spPr/>
        <p:txBody>
          <a:bodyPr/>
          <a:lstStyle/>
          <a:p>
            <a:fld id="{83BA2304-BE24-4C3E-A1EA-7D25514D150A}" type="datetimeFigureOut">
              <a:rPr lang="he-IL" smtClean="0"/>
              <a:t>כ"ג/אדר א/תשפ"ד</a:t>
            </a:fld>
            <a:endParaRPr lang="he-IL"/>
          </a:p>
        </p:txBody>
      </p:sp>
      <p:sp>
        <p:nvSpPr>
          <p:cNvPr id="4" name="מציין מיקום של כותרת תחתונה 3">
            <a:extLst>
              <a:ext uri="{FF2B5EF4-FFF2-40B4-BE49-F238E27FC236}">
                <a16:creationId xmlns:a16="http://schemas.microsoft.com/office/drawing/2014/main" id="{12961FF1-ED0C-786B-41D7-0C6457CF2656}"/>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4F558B5F-E6E9-9D43-615F-EB4E8B09F208}"/>
              </a:ext>
            </a:extLst>
          </p:cNvPr>
          <p:cNvSpPr>
            <a:spLocks noGrp="1"/>
          </p:cNvSpPr>
          <p:nvPr>
            <p:ph type="sldNum" sz="quarter" idx="12"/>
          </p:nvPr>
        </p:nvSpPr>
        <p:spPr/>
        <p:txBody>
          <a:bodyPr/>
          <a:lstStyle/>
          <a:p>
            <a:fld id="{4E8343B4-A635-4EE3-A380-C3FA757FB624}" type="slidenum">
              <a:rPr lang="he-IL" smtClean="0"/>
              <a:t>‹#›</a:t>
            </a:fld>
            <a:endParaRPr lang="he-IL"/>
          </a:p>
        </p:txBody>
      </p:sp>
    </p:spTree>
    <p:extLst>
      <p:ext uri="{BB962C8B-B14F-4D97-AF65-F5344CB8AC3E}">
        <p14:creationId xmlns:p14="http://schemas.microsoft.com/office/powerpoint/2010/main" val="1960066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0AEADF3B-468F-C1F4-999E-C7132FDA8690}"/>
              </a:ext>
            </a:extLst>
          </p:cNvPr>
          <p:cNvSpPr>
            <a:spLocks noGrp="1"/>
          </p:cNvSpPr>
          <p:nvPr>
            <p:ph type="dt" sz="half" idx="10"/>
          </p:nvPr>
        </p:nvSpPr>
        <p:spPr/>
        <p:txBody>
          <a:bodyPr/>
          <a:lstStyle/>
          <a:p>
            <a:fld id="{83BA2304-BE24-4C3E-A1EA-7D25514D150A}" type="datetimeFigureOut">
              <a:rPr lang="he-IL" smtClean="0"/>
              <a:t>כ"ג/אדר א/תשפ"ד</a:t>
            </a:fld>
            <a:endParaRPr lang="he-IL"/>
          </a:p>
        </p:txBody>
      </p:sp>
      <p:sp>
        <p:nvSpPr>
          <p:cNvPr id="3" name="מציין מיקום של כותרת תחתונה 2">
            <a:extLst>
              <a:ext uri="{FF2B5EF4-FFF2-40B4-BE49-F238E27FC236}">
                <a16:creationId xmlns:a16="http://schemas.microsoft.com/office/drawing/2014/main" id="{5A67D208-AB26-DFB2-5080-0A52DC635600}"/>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F2EE2FB9-C63D-4DD9-8475-38D8C219123C}"/>
              </a:ext>
            </a:extLst>
          </p:cNvPr>
          <p:cNvSpPr>
            <a:spLocks noGrp="1"/>
          </p:cNvSpPr>
          <p:nvPr>
            <p:ph type="sldNum" sz="quarter" idx="12"/>
          </p:nvPr>
        </p:nvSpPr>
        <p:spPr/>
        <p:txBody>
          <a:bodyPr/>
          <a:lstStyle/>
          <a:p>
            <a:fld id="{4E8343B4-A635-4EE3-A380-C3FA757FB624}" type="slidenum">
              <a:rPr lang="he-IL" smtClean="0"/>
              <a:t>‹#›</a:t>
            </a:fld>
            <a:endParaRPr lang="he-IL"/>
          </a:p>
        </p:txBody>
      </p:sp>
    </p:spTree>
    <p:extLst>
      <p:ext uri="{BB962C8B-B14F-4D97-AF65-F5344CB8AC3E}">
        <p14:creationId xmlns:p14="http://schemas.microsoft.com/office/powerpoint/2010/main" val="3740697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0440A53-697C-41EC-5A02-F5E2CB2227FF}"/>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4EDEF04F-9999-A8AD-BB11-0FB3E8E712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6DCE8680-29FA-B30D-AA3F-7C9BC366CD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E923DE64-8F23-6FFD-AA9C-D75F3B516A8B}"/>
              </a:ext>
            </a:extLst>
          </p:cNvPr>
          <p:cNvSpPr>
            <a:spLocks noGrp="1"/>
          </p:cNvSpPr>
          <p:nvPr>
            <p:ph type="dt" sz="half" idx="10"/>
          </p:nvPr>
        </p:nvSpPr>
        <p:spPr/>
        <p:txBody>
          <a:bodyPr/>
          <a:lstStyle/>
          <a:p>
            <a:fld id="{83BA2304-BE24-4C3E-A1EA-7D25514D150A}" type="datetimeFigureOut">
              <a:rPr lang="he-IL" smtClean="0"/>
              <a:t>כ"ג/אדר א/תשפ"ד</a:t>
            </a:fld>
            <a:endParaRPr lang="he-IL"/>
          </a:p>
        </p:txBody>
      </p:sp>
      <p:sp>
        <p:nvSpPr>
          <p:cNvPr id="6" name="מציין מיקום של כותרת תחתונה 5">
            <a:extLst>
              <a:ext uri="{FF2B5EF4-FFF2-40B4-BE49-F238E27FC236}">
                <a16:creationId xmlns:a16="http://schemas.microsoft.com/office/drawing/2014/main" id="{F44D1663-4B09-1DDB-F88F-5447B50A8378}"/>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3EC75422-A5F9-0FEC-3D4E-97E33AC66B7B}"/>
              </a:ext>
            </a:extLst>
          </p:cNvPr>
          <p:cNvSpPr>
            <a:spLocks noGrp="1"/>
          </p:cNvSpPr>
          <p:nvPr>
            <p:ph type="sldNum" sz="quarter" idx="12"/>
          </p:nvPr>
        </p:nvSpPr>
        <p:spPr/>
        <p:txBody>
          <a:bodyPr/>
          <a:lstStyle/>
          <a:p>
            <a:fld id="{4E8343B4-A635-4EE3-A380-C3FA757FB624}" type="slidenum">
              <a:rPr lang="he-IL" smtClean="0"/>
              <a:t>‹#›</a:t>
            </a:fld>
            <a:endParaRPr lang="he-IL"/>
          </a:p>
        </p:txBody>
      </p:sp>
    </p:spTree>
    <p:extLst>
      <p:ext uri="{BB962C8B-B14F-4D97-AF65-F5344CB8AC3E}">
        <p14:creationId xmlns:p14="http://schemas.microsoft.com/office/powerpoint/2010/main" val="4170172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8D59F4E-B434-C172-A9AE-A332B31473D2}"/>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51693A67-F84B-78FC-865B-9E19E6085E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B982479C-7ED0-FCFB-BFE3-B86EA5A52F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BC2C7E91-C044-9B42-C94E-A4B515C4BFBB}"/>
              </a:ext>
            </a:extLst>
          </p:cNvPr>
          <p:cNvSpPr>
            <a:spLocks noGrp="1"/>
          </p:cNvSpPr>
          <p:nvPr>
            <p:ph type="dt" sz="half" idx="10"/>
          </p:nvPr>
        </p:nvSpPr>
        <p:spPr/>
        <p:txBody>
          <a:bodyPr/>
          <a:lstStyle/>
          <a:p>
            <a:fld id="{83BA2304-BE24-4C3E-A1EA-7D25514D150A}" type="datetimeFigureOut">
              <a:rPr lang="he-IL" smtClean="0"/>
              <a:t>כ"ג/אדר א/תשפ"ד</a:t>
            </a:fld>
            <a:endParaRPr lang="he-IL"/>
          </a:p>
        </p:txBody>
      </p:sp>
      <p:sp>
        <p:nvSpPr>
          <p:cNvPr id="6" name="מציין מיקום של כותרת תחתונה 5">
            <a:extLst>
              <a:ext uri="{FF2B5EF4-FFF2-40B4-BE49-F238E27FC236}">
                <a16:creationId xmlns:a16="http://schemas.microsoft.com/office/drawing/2014/main" id="{BFB8D37A-A066-BE65-2B04-736324283310}"/>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27D72B49-0B77-C9B8-20AC-A7053491618C}"/>
              </a:ext>
            </a:extLst>
          </p:cNvPr>
          <p:cNvSpPr>
            <a:spLocks noGrp="1"/>
          </p:cNvSpPr>
          <p:nvPr>
            <p:ph type="sldNum" sz="quarter" idx="12"/>
          </p:nvPr>
        </p:nvSpPr>
        <p:spPr/>
        <p:txBody>
          <a:bodyPr/>
          <a:lstStyle/>
          <a:p>
            <a:fld id="{4E8343B4-A635-4EE3-A380-C3FA757FB624}" type="slidenum">
              <a:rPr lang="he-IL" smtClean="0"/>
              <a:t>‹#›</a:t>
            </a:fld>
            <a:endParaRPr lang="he-IL"/>
          </a:p>
        </p:txBody>
      </p:sp>
    </p:spTree>
    <p:extLst>
      <p:ext uri="{BB962C8B-B14F-4D97-AF65-F5344CB8AC3E}">
        <p14:creationId xmlns:p14="http://schemas.microsoft.com/office/powerpoint/2010/main" val="3248472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0C2B89A4-C3F4-F9C5-9E6F-BADC5DD527FA}"/>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408AA39C-ABCD-7A6A-C04C-056C66E6110E}"/>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56F11673-9A38-CE98-01A9-B28332CE6F60}"/>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82000"/>
                  </a:schemeClr>
                </a:solidFill>
              </a:defRPr>
            </a:lvl1pPr>
          </a:lstStyle>
          <a:p>
            <a:fld id="{83BA2304-BE24-4C3E-A1EA-7D25514D150A}" type="datetimeFigureOut">
              <a:rPr lang="he-IL" smtClean="0"/>
              <a:t>כ"ג/אדר א/תשפ"ד</a:t>
            </a:fld>
            <a:endParaRPr lang="he-IL"/>
          </a:p>
        </p:txBody>
      </p:sp>
      <p:sp>
        <p:nvSpPr>
          <p:cNvPr id="5" name="מציין מיקום של כותרת תחתונה 4">
            <a:extLst>
              <a:ext uri="{FF2B5EF4-FFF2-40B4-BE49-F238E27FC236}">
                <a16:creationId xmlns:a16="http://schemas.microsoft.com/office/drawing/2014/main" id="{34DD1941-1556-635B-2E9D-6E244F6C20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82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7881EFDD-5172-F331-5B00-B00B0E5063C1}"/>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82000"/>
                  </a:schemeClr>
                </a:solidFill>
              </a:defRPr>
            </a:lvl1pPr>
          </a:lstStyle>
          <a:p>
            <a:fld id="{4E8343B4-A635-4EE3-A380-C3FA757FB624}" type="slidenum">
              <a:rPr lang="he-IL" smtClean="0"/>
              <a:t>‹#›</a:t>
            </a:fld>
            <a:endParaRPr lang="he-IL"/>
          </a:p>
        </p:txBody>
      </p:sp>
    </p:spTree>
    <p:extLst>
      <p:ext uri="{BB962C8B-B14F-4D97-AF65-F5344CB8AC3E}">
        <p14:creationId xmlns:p14="http://schemas.microsoft.com/office/powerpoint/2010/main" val="40962213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27F9FD7-C434-B062-CAA1-AC0FB000478B}"/>
              </a:ext>
            </a:extLst>
          </p:cNvPr>
          <p:cNvSpPr>
            <a:spLocks noGrp="1"/>
          </p:cNvSpPr>
          <p:nvPr>
            <p:ph type="ctrTitle"/>
          </p:nvPr>
        </p:nvSpPr>
        <p:spPr/>
        <p:txBody>
          <a:bodyPr/>
          <a:lstStyle/>
          <a:p>
            <a:r>
              <a:rPr lang="he-IL" dirty="0"/>
              <a:t>תבנית לתערוכת יצירת מסכות</a:t>
            </a:r>
            <a:br>
              <a:rPr lang="he-IL" dirty="0"/>
            </a:br>
            <a:r>
              <a:rPr lang="he-IL" dirty="0"/>
              <a:t>בבינה מלאכותית.</a:t>
            </a:r>
          </a:p>
        </p:txBody>
      </p:sp>
      <p:sp>
        <p:nvSpPr>
          <p:cNvPr id="3" name="כותרת משנה 2">
            <a:extLst>
              <a:ext uri="{FF2B5EF4-FFF2-40B4-BE49-F238E27FC236}">
                <a16:creationId xmlns:a16="http://schemas.microsoft.com/office/drawing/2014/main" id="{BB375E65-4D84-B9B0-79AA-1CB563B0BC60}"/>
              </a:ext>
            </a:extLst>
          </p:cNvPr>
          <p:cNvSpPr>
            <a:spLocks noGrp="1"/>
          </p:cNvSpPr>
          <p:nvPr>
            <p:ph type="subTitle" idx="1"/>
          </p:nvPr>
        </p:nvSpPr>
        <p:spPr/>
        <p:txBody>
          <a:bodyPr/>
          <a:lstStyle/>
          <a:p>
            <a:r>
              <a:rPr lang="he-IL" dirty="0"/>
              <a:t>פתח את המצגת, והשלם את המידע הדרוש</a:t>
            </a:r>
          </a:p>
          <a:p>
            <a:r>
              <a:rPr lang="he-IL" dirty="0"/>
              <a:t>הדבק את התוצר במקום המתאים </a:t>
            </a:r>
          </a:p>
          <a:p>
            <a:r>
              <a:rPr lang="he-IL" dirty="0"/>
              <a:t>עצב את הכרזה</a:t>
            </a:r>
          </a:p>
        </p:txBody>
      </p:sp>
      <p:pic>
        <p:nvPicPr>
          <p:cNvPr id="5" name="תמונה 4" descr="תמונה שמכילה טקסט, גופן, גרפיקה, עיצוב גרפי&#10;&#10;התיאור נוצר באופן אוטומטי">
            <a:extLst>
              <a:ext uri="{FF2B5EF4-FFF2-40B4-BE49-F238E27FC236}">
                <a16:creationId xmlns:a16="http://schemas.microsoft.com/office/drawing/2014/main" id="{18F4E7EE-B003-3F2B-410E-B92A3A3DBE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22140" y="312900"/>
            <a:ext cx="3045029" cy="1245749"/>
          </a:xfrm>
          <a:prstGeom prst="rect">
            <a:avLst/>
          </a:prstGeom>
        </p:spPr>
      </p:pic>
    </p:spTree>
    <p:extLst>
      <p:ext uri="{BB962C8B-B14F-4D97-AF65-F5344CB8AC3E}">
        <p14:creationId xmlns:p14="http://schemas.microsoft.com/office/powerpoint/2010/main" val="2330338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2C13792-6F40-42C9-F997-D93483584BC8}"/>
              </a:ext>
            </a:extLst>
          </p:cNvPr>
          <p:cNvSpPr>
            <a:spLocks noGrp="1"/>
          </p:cNvSpPr>
          <p:nvPr>
            <p:ph type="title"/>
          </p:nvPr>
        </p:nvSpPr>
        <p:spPr/>
        <p:txBody>
          <a:bodyPr/>
          <a:lstStyle/>
          <a:p>
            <a:r>
              <a:rPr lang="he-IL" dirty="0"/>
              <a:t>כותרת – כתוב נושא השקופית</a:t>
            </a:r>
            <a:br>
              <a:rPr lang="he-IL" dirty="0"/>
            </a:br>
            <a:r>
              <a:rPr lang="he-IL" dirty="0"/>
              <a:t>חובה להזכיר בינה מלאכותית</a:t>
            </a:r>
          </a:p>
        </p:txBody>
      </p:sp>
      <p:sp>
        <p:nvSpPr>
          <p:cNvPr id="4" name="מלבן 3">
            <a:extLst>
              <a:ext uri="{FF2B5EF4-FFF2-40B4-BE49-F238E27FC236}">
                <a16:creationId xmlns:a16="http://schemas.microsoft.com/office/drawing/2014/main" id="{5A360B1D-4770-1C8F-9EA1-6E8DDD51491D}"/>
              </a:ext>
            </a:extLst>
          </p:cNvPr>
          <p:cNvSpPr/>
          <p:nvPr/>
        </p:nvSpPr>
        <p:spPr>
          <a:xfrm>
            <a:off x="5981350" y="1996581"/>
            <a:ext cx="4538444" cy="453844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he-IL" dirty="0"/>
              <a:t>שים את התמונה</a:t>
            </a:r>
          </a:p>
        </p:txBody>
      </p:sp>
      <p:sp>
        <p:nvSpPr>
          <p:cNvPr id="5" name="בועת דיבור: מלבן 4">
            <a:extLst>
              <a:ext uri="{FF2B5EF4-FFF2-40B4-BE49-F238E27FC236}">
                <a16:creationId xmlns:a16="http://schemas.microsoft.com/office/drawing/2014/main" id="{90E5525B-7798-98AD-44E3-752274F774D9}"/>
              </a:ext>
            </a:extLst>
          </p:cNvPr>
          <p:cNvSpPr/>
          <p:nvPr/>
        </p:nvSpPr>
        <p:spPr>
          <a:xfrm>
            <a:off x="10796631" y="1820411"/>
            <a:ext cx="1140903" cy="855677"/>
          </a:xfrm>
          <a:prstGeom prst="wedgeRectCallout">
            <a:avLst>
              <a:gd name="adj1" fmla="val -65686"/>
              <a:gd name="adj2" fmla="val 123284"/>
            </a:avLst>
          </a:prstGeom>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he-IL" sz="1200" dirty="0"/>
              <a:t>התמונה נוצרה בבינה מלאכותית</a:t>
            </a:r>
          </a:p>
        </p:txBody>
      </p:sp>
      <p:cxnSp>
        <p:nvCxnSpPr>
          <p:cNvPr id="7" name="מחבר ישר 6">
            <a:extLst>
              <a:ext uri="{FF2B5EF4-FFF2-40B4-BE49-F238E27FC236}">
                <a16:creationId xmlns:a16="http://schemas.microsoft.com/office/drawing/2014/main" id="{07C34683-C349-0C92-ED2D-88D7A4759A58}"/>
              </a:ext>
            </a:extLst>
          </p:cNvPr>
          <p:cNvCxnSpPr/>
          <p:nvPr/>
        </p:nvCxnSpPr>
        <p:spPr>
          <a:xfrm>
            <a:off x="5503178" y="176169"/>
            <a:ext cx="0" cy="6484690"/>
          </a:xfrm>
          <a:prstGeom prst="line">
            <a:avLst/>
          </a:prstGeom>
        </p:spPr>
        <p:style>
          <a:lnRef idx="2">
            <a:schemeClr val="accent1"/>
          </a:lnRef>
          <a:fillRef idx="0">
            <a:schemeClr val="accent1"/>
          </a:fillRef>
          <a:effectRef idx="1">
            <a:schemeClr val="accent1"/>
          </a:effectRef>
          <a:fontRef idx="minor">
            <a:schemeClr val="tx1"/>
          </a:fontRef>
        </p:style>
      </p:cxnSp>
      <p:sp>
        <p:nvSpPr>
          <p:cNvPr id="8" name="תיבת טקסט 7">
            <a:extLst>
              <a:ext uri="{FF2B5EF4-FFF2-40B4-BE49-F238E27FC236}">
                <a16:creationId xmlns:a16="http://schemas.microsoft.com/office/drawing/2014/main" id="{A5FE78EB-4A7C-F56D-FCEA-80B3708B57E2}"/>
              </a:ext>
            </a:extLst>
          </p:cNvPr>
          <p:cNvSpPr txBox="1"/>
          <p:nvPr/>
        </p:nvSpPr>
        <p:spPr>
          <a:xfrm>
            <a:off x="2986481" y="780176"/>
            <a:ext cx="2164359" cy="923330"/>
          </a:xfrm>
          <a:prstGeom prst="rect">
            <a:avLst/>
          </a:prstGeom>
          <a:noFill/>
        </p:spPr>
        <p:txBody>
          <a:bodyPr wrap="square" rtlCol="1">
            <a:spAutoFit/>
          </a:bodyPr>
          <a:lstStyle/>
          <a:p>
            <a:r>
              <a:rPr lang="he-IL" dirty="0"/>
              <a:t>מידע על האומן:</a:t>
            </a:r>
          </a:p>
          <a:p>
            <a:endParaRPr lang="he-IL" dirty="0"/>
          </a:p>
          <a:p>
            <a:r>
              <a:rPr lang="he-IL" dirty="0"/>
              <a:t>כתוב כאן...</a:t>
            </a:r>
          </a:p>
        </p:txBody>
      </p:sp>
      <p:sp>
        <p:nvSpPr>
          <p:cNvPr id="9" name="תיבת טקסט 8">
            <a:extLst>
              <a:ext uri="{FF2B5EF4-FFF2-40B4-BE49-F238E27FC236}">
                <a16:creationId xmlns:a16="http://schemas.microsoft.com/office/drawing/2014/main" id="{B5FF7D2C-A8D6-2210-9A5D-82F7D9D7DC2E}"/>
              </a:ext>
            </a:extLst>
          </p:cNvPr>
          <p:cNvSpPr txBox="1"/>
          <p:nvPr/>
        </p:nvSpPr>
        <p:spPr>
          <a:xfrm>
            <a:off x="2994870" y="2785145"/>
            <a:ext cx="2164359" cy="1754326"/>
          </a:xfrm>
          <a:prstGeom prst="rect">
            <a:avLst/>
          </a:prstGeom>
          <a:noFill/>
        </p:spPr>
        <p:txBody>
          <a:bodyPr wrap="square" rtlCol="1">
            <a:spAutoFit/>
          </a:bodyPr>
          <a:lstStyle/>
          <a:p>
            <a:r>
              <a:rPr lang="he-IL" dirty="0"/>
              <a:t>הלחישות שלי</a:t>
            </a:r>
          </a:p>
          <a:p>
            <a:endParaRPr lang="he-IL" dirty="0"/>
          </a:p>
          <a:p>
            <a:r>
              <a:rPr lang="he-IL" dirty="0"/>
              <a:t>לחישה ליצירת מידע:</a:t>
            </a:r>
          </a:p>
          <a:p>
            <a:r>
              <a:rPr lang="he-IL" dirty="0"/>
              <a:t>כתוב כאן</a:t>
            </a:r>
          </a:p>
          <a:p>
            <a:r>
              <a:rPr lang="he-IL" dirty="0"/>
              <a:t>לחישה ליצירת תמונה</a:t>
            </a:r>
          </a:p>
          <a:p>
            <a:r>
              <a:rPr lang="he-IL" dirty="0"/>
              <a:t>כתוב כאן</a:t>
            </a:r>
          </a:p>
        </p:txBody>
      </p:sp>
      <p:sp>
        <p:nvSpPr>
          <p:cNvPr id="10" name="תיבת טקסט 9">
            <a:extLst>
              <a:ext uri="{FF2B5EF4-FFF2-40B4-BE49-F238E27FC236}">
                <a16:creationId xmlns:a16="http://schemas.microsoft.com/office/drawing/2014/main" id="{AFCDEE0A-6335-B8AA-0696-44634276AF15}"/>
              </a:ext>
            </a:extLst>
          </p:cNvPr>
          <p:cNvSpPr txBox="1"/>
          <p:nvPr/>
        </p:nvSpPr>
        <p:spPr>
          <a:xfrm>
            <a:off x="2852257" y="4790114"/>
            <a:ext cx="2164359" cy="646331"/>
          </a:xfrm>
          <a:prstGeom prst="rect">
            <a:avLst/>
          </a:prstGeom>
          <a:noFill/>
        </p:spPr>
        <p:txBody>
          <a:bodyPr wrap="square" rtlCol="1">
            <a:spAutoFit/>
          </a:bodyPr>
          <a:lstStyle/>
          <a:p>
            <a:r>
              <a:rPr lang="he-IL" dirty="0"/>
              <a:t>יצר : שם התלמיד כתה בית ספר</a:t>
            </a:r>
          </a:p>
        </p:txBody>
      </p:sp>
    </p:spTree>
    <p:extLst>
      <p:ext uri="{BB962C8B-B14F-4D97-AF65-F5344CB8AC3E}">
        <p14:creationId xmlns:p14="http://schemas.microsoft.com/office/powerpoint/2010/main" val="2277991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9EC786D-A4A0-AD36-4BBE-3533802E1DAF}"/>
              </a:ext>
            </a:extLst>
          </p:cNvPr>
          <p:cNvSpPr>
            <a:spLocks noGrp="1"/>
          </p:cNvSpPr>
          <p:nvPr>
            <p:ph type="title"/>
          </p:nvPr>
        </p:nvSpPr>
        <p:spPr/>
        <p:txBody>
          <a:bodyPr/>
          <a:lstStyle/>
          <a:p>
            <a:r>
              <a:rPr lang="he-IL" dirty="0"/>
              <a:t>לחישות לדוגמה</a:t>
            </a:r>
          </a:p>
        </p:txBody>
      </p:sp>
      <p:sp>
        <p:nvSpPr>
          <p:cNvPr id="3" name="מציין מיקום תוכן 2">
            <a:extLst>
              <a:ext uri="{FF2B5EF4-FFF2-40B4-BE49-F238E27FC236}">
                <a16:creationId xmlns:a16="http://schemas.microsoft.com/office/drawing/2014/main" id="{3955D114-6449-22F8-D0A5-FCA5F8A0FCBC}"/>
              </a:ext>
            </a:extLst>
          </p:cNvPr>
          <p:cNvSpPr>
            <a:spLocks noGrp="1"/>
          </p:cNvSpPr>
          <p:nvPr>
            <p:ph idx="1"/>
          </p:nvPr>
        </p:nvSpPr>
        <p:spPr/>
        <p:txBody>
          <a:bodyPr>
            <a:normAutofit lnSpcReduction="10000"/>
          </a:bodyPr>
          <a:lstStyle/>
          <a:p>
            <a:r>
              <a:rPr lang="he-IL" dirty="0"/>
              <a:t>יצירת מסכות:</a:t>
            </a:r>
          </a:p>
          <a:p>
            <a:r>
              <a:rPr lang="he-IL" sz="1800" kern="100" dirty="0">
                <a:effectLst/>
                <a:latin typeface="Aptos" panose="020B0004020202020204" pitchFamily="34" charset="0"/>
                <a:ea typeface="Aptos" panose="020B0004020202020204" pitchFamily="34" charset="0"/>
                <a:cs typeface="Arial" panose="020B0604020202020204" pitchFamily="34" charset="0"/>
              </a:rPr>
              <a:t>מסיכה צבעונית [מפלסטיק, מעץ, ממתכת, מנייר, מגזרי עיתון] תלת </a:t>
            </a:r>
            <a:r>
              <a:rPr lang="he-IL" sz="1800" kern="100" dirty="0" err="1">
                <a:effectLst/>
                <a:latin typeface="Aptos" panose="020B0004020202020204" pitchFamily="34" charset="0"/>
                <a:ea typeface="Aptos" panose="020B0004020202020204" pitchFamily="34" charset="0"/>
                <a:cs typeface="Arial" panose="020B0604020202020204" pitchFamily="34" charset="0"/>
              </a:rPr>
              <a:t>מימד</a:t>
            </a:r>
            <a:r>
              <a:rPr lang="he-IL" sz="1800" kern="100" dirty="0">
                <a:effectLst/>
                <a:latin typeface="Aptos" panose="020B0004020202020204" pitchFamily="34" charset="0"/>
                <a:ea typeface="Aptos" panose="020B0004020202020204" pitchFamily="34" charset="0"/>
                <a:cs typeface="Arial" panose="020B0604020202020204" pitchFamily="34" charset="0"/>
              </a:rPr>
              <a:t>, בסגנון [</a:t>
            </a:r>
            <a:r>
              <a:rPr lang="he-IL" sz="1800" b="1" kern="100" dirty="0">
                <a:effectLst/>
                <a:latin typeface="Aptos" panose="020B0004020202020204" pitchFamily="34" charset="0"/>
                <a:ea typeface="Aptos" panose="020B0004020202020204" pitchFamily="34" charset="0"/>
                <a:cs typeface="Arial" panose="020B0604020202020204" pitchFamily="34" charset="0"/>
              </a:rPr>
              <a:t>ארט נובו, קוביזם, אימפרסיוניסטי, סוריאליסטי, פופ ארט, מופשט, אבסטרקט, פולקה דוט</a:t>
            </a:r>
            <a:r>
              <a:rPr lang="he-IL" sz="1800" kern="100" dirty="0">
                <a:effectLst/>
                <a:latin typeface="Aptos" panose="020B0004020202020204" pitchFamily="34" charset="0"/>
                <a:ea typeface="Aptos" panose="020B0004020202020204" pitchFamily="34" charset="0"/>
                <a:cs typeface="Arial" panose="020B0604020202020204" pitchFamily="34" charset="0"/>
              </a:rPr>
              <a:t>], או בסגנון הציור של [</a:t>
            </a:r>
            <a:r>
              <a:rPr lang="he-IL" sz="1800" b="1" kern="100" dirty="0">
                <a:effectLst/>
                <a:latin typeface="Aptos" panose="020B0004020202020204" pitchFamily="34" charset="0"/>
                <a:ea typeface="Aptos" panose="020B0004020202020204" pitchFamily="34" charset="0"/>
                <a:cs typeface="Arial" panose="020B0604020202020204" pitchFamily="34" charset="0"/>
              </a:rPr>
              <a:t>פיט </a:t>
            </a:r>
            <a:r>
              <a:rPr lang="he-IL" sz="1800" b="1" kern="100" dirty="0" err="1">
                <a:effectLst/>
                <a:latin typeface="Aptos" panose="020B0004020202020204" pitchFamily="34" charset="0"/>
                <a:ea typeface="Aptos" panose="020B0004020202020204" pitchFamily="34" charset="0"/>
                <a:cs typeface="Arial" panose="020B0604020202020204" pitchFamily="34" charset="0"/>
              </a:rPr>
              <a:t>מונדריאן</a:t>
            </a:r>
            <a:r>
              <a:rPr lang="he-IL" sz="1800" b="1" kern="100" dirty="0">
                <a:effectLst/>
                <a:latin typeface="Aptos" panose="020B0004020202020204" pitchFamily="34" charset="0"/>
                <a:ea typeface="Aptos" panose="020B0004020202020204" pitchFamily="34" charset="0"/>
                <a:cs typeface="Arial" panose="020B0604020202020204" pitchFamily="34" charset="0"/>
              </a:rPr>
              <a:t>, אנדי </a:t>
            </a:r>
            <a:r>
              <a:rPr lang="he-IL" sz="1800" b="1" kern="100" dirty="0" err="1">
                <a:effectLst/>
                <a:latin typeface="Aptos" panose="020B0004020202020204" pitchFamily="34" charset="0"/>
                <a:ea typeface="Aptos" panose="020B0004020202020204" pitchFamily="34" charset="0"/>
                <a:cs typeface="Arial" panose="020B0604020202020204" pitchFamily="34" charset="0"/>
              </a:rPr>
              <a:t>ווארהל</a:t>
            </a:r>
            <a:r>
              <a:rPr lang="he-IL" sz="1800" b="1" kern="100" dirty="0">
                <a:effectLst/>
                <a:latin typeface="Aptos" panose="020B0004020202020204" pitchFamily="34" charset="0"/>
                <a:ea typeface="Aptos" panose="020B0004020202020204" pitchFamily="34" charset="0"/>
                <a:cs typeface="Arial" panose="020B0604020202020204" pitchFamily="34" charset="0"/>
              </a:rPr>
              <a:t>, סלבדור דאלי, ואן גוך, </a:t>
            </a:r>
            <a:r>
              <a:rPr lang="he-IL" sz="1800" b="1" kern="100" dirty="0" err="1">
                <a:effectLst/>
                <a:latin typeface="Aptos" panose="020B0004020202020204" pitchFamily="34" charset="0"/>
                <a:ea typeface="Aptos" panose="020B0004020202020204" pitchFamily="34" charset="0"/>
                <a:cs typeface="Arial" panose="020B0604020202020204" pitchFamily="34" charset="0"/>
              </a:rPr>
              <a:t>פקאסו</a:t>
            </a:r>
            <a:r>
              <a:rPr lang="he-IL" sz="1800" kern="100" dirty="0">
                <a:effectLst/>
                <a:latin typeface="Aptos" panose="020B0004020202020204" pitchFamily="34" charset="0"/>
                <a:ea typeface="Aptos" panose="020B0004020202020204" pitchFamily="34" charset="0"/>
                <a:cs typeface="Arial" panose="020B0604020202020204" pitchFamily="34" charset="0"/>
              </a:rPr>
              <a:t>, </a:t>
            </a:r>
            <a:r>
              <a:rPr lang="he-IL" sz="1800" b="1" kern="100" dirty="0">
                <a:effectLst/>
                <a:latin typeface="Aptos" panose="020B0004020202020204" pitchFamily="34" charset="0"/>
                <a:ea typeface="Aptos" panose="020B0004020202020204" pitchFamily="34" charset="0"/>
                <a:cs typeface="Arial" panose="020B0604020202020204" pitchFamily="34" charset="0"/>
              </a:rPr>
              <a:t>גוסטב </a:t>
            </a:r>
            <a:r>
              <a:rPr lang="he-IL" sz="1800" b="1" kern="100" dirty="0" err="1">
                <a:effectLst/>
                <a:latin typeface="Aptos" panose="020B0004020202020204" pitchFamily="34" charset="0"/>
                <a:ea typeface="Aptos" panose="020B0004020202020204" pitchFamily="34" charset="0"/>
                <a:cs typeface="Arial" panose="020B0604020202020204" pitchFamily="34" charset="0"/>
              </a:rPr>
              <a:t>קלימט</a:t>
            </a:r>
            <a:r>
              <a:rPr lang="he-IL" sz="1800" b="1" kern="100" dirty="0">
                <a:effectLst/>
                <a:latin typeface="Aptos" panose="020B0004020202020204" pitchFamily="34" charset="0"/>
                <a:ea typeface="Aptos" panose="020B0004020202020204" pitchFamily="34" charset="0"/>
                <a:cs typeface="Arial" panose="020B0604020202020204" pitchFamily="34" charset="0"/>
              </a:rPr>
              <a:t>, </a:t>
            </a:r>
            <a:r>
              <a:rPr lang="he-IL" sz="1800" b="1" kern="100" dirty="0" err="1">
                <a:effectLst/>
                <a:latin typeface="Aptos" panose="020B0004020202020204" pitchFamily="34" charset="0"/>
                <a:ea typeface="Aptos" panose="020B0004020202020204" pitchFamily="34" charset="0"/>
                <a:cs typeface="Arial" panose="020B0604020202020204" pitchFamily="34" charset="0"/>
              </a:rPr>
              <a:t>מאטיס</a:t>
            </a:r>
            <a:r>
              <a:rPr lang="he-IL" sz="1800" kern="100" dirty="0">
                <a:effectLst/>
                <a:latin typeface="Aptos" panose="020B0004020202020204" pitchFamily="34" charset="0"/>
                <a:ea typeface="Aptos" panose="020B0004020202020204" pitchFamily="34" charset="0"/>
                <a:cs typeface="Arial" panose="020B0604020202020204" pitchFamily="34" charset="0"/>
              </a:rPr>
              <a:t>], רקע עמום תאורת הדגשה.</a:t>
            </a:r>
          </a:p>
          <a:p>
            <a:endParaRPr lang="he-IL" dirty="0"/>
          </a:p>
          <a:p>
            <a:r>
              <a:rPr lang="he-IL" dirty="0"/>
              <a:t>קבלת מידע על הצייר / על הסגנון:     </a:t>
            </a:r>
          </a:p>
          <a:p>
            <a:r>
              <a:rPr lang="he-IL" sz="1800" kern="100" dirty="0">
                <a:latin typeface="Aptos" panose="020B0004020202020204" pitchFamily="34" charset="0"/>
                <a:cs typeface="Arial" panose="020B0604020202020204" pitchFamily="34" charset="0"/>
              </a:rPr>
              <a:t>תסביר לילד בן 7 מה סגנון הציור של פיט </a:t>
            </a:r>
            <a:r>
              <a:rPr lang="he-IL" sz="1800" kern="100" dirty="0" err="1">
                <a:latin typeface="Aptos" panose="020B0004020202020204" pitchFamily="34" charset="0"/>
                <a:cs typeface="Arial" panose="020B0604020202020204" pitchFamily="34" charset="0"/>
              </a:rPr>
              <a:t>מונדריאן</a:t>
            </a:r>
            <a:r>
              <a:rPr lang="he-IL" sz="1800" kern="100" dirty="0">
                <a:latin typeface="Aptos" panose="020B0004020202020204" pitchFamily="34" charset="0"/>
                <a:cs typeface="Arial" panose="020B0604020202020204" pitchFamily="34" charset="0"/>
              </a:rPr>
              <a:t>, ומהיכן הגה את הרעיון.</a:t>
            </a:r>
          </a:p>
          <a:p>
            <a:endParaRPr lang="he-IL" dirty="0"/>
          </a:p>
          <a:p>
            <a:r>
              <a:rPr lang="he-IL" dirty="0"/>
              <a:t>יצירת סדרות של מסכות:</a:t>
            </a:r>
          </a:p>
          <a:p>
            <a:r>
              <a:rPr lang="he-IL" sz="1800" kern="100" dirty="0">
                <a:effectLst/>
                <a:latin typeface="Aptos" panose="020B0004020202020204" pitchFamily="34" charset="0"/>
                <a:ea typeface="Aptos" panose="020B0004020202020204" pitchFamily="34" charset="0"/>
                <a:cs typeface="Arial" panose="020B0604020202020204" pitchFamily="34" charset="0"/>
              </a:rPr>
              <a:t>מסיכה צבעונית של [ </a:t>
            </a:r>
            <a:r>
              <a:rPr lang="he-IL" sz="1800" b="1" kern="100" dirty="0">
                <a:effectLst/>
                <a:latin typeface="Aptos" panose="020B0004020202020204" pitchFamily="34" charset="0"/>
                <a:ea typeface="Aptos" panose="020B0004020202020204" pitchFamily="34" charset="0"/>
                <a:cs typeface="Arial" panose="020B0604020202020204" pitchFamily="34" charset="0"/>
              </a:rPr>
              <a:t>עכבר, נמר, רובוט, דוב, ליצן, שועל, פיל</a:t>
            </a:r>
            <a:r>
              <a:rPr lang="he-IL" sz="1800" kern="100" dirty="0">
                <a:effectLst/>
                <a:latin typeface="Aptos" panose="020B0004020202020204" pitchFamily="34" charset="0"/>
                <a:ea typeface="Aptos" panose="020B0004020202020204" pitchFamily="34" charset="0"/>
                <a:cs typeface="Arial" panose="020B0604020202020204" pitchFamily="34" charset="0"/>
              </a:rPr>
              <a:t>], </a:t>
            </a:r>
            <a:r>
              <a:rPr lang="he-IL" sz="1800" kern="100" dirty="0" err="1">
                <a:effectLst/>
                <a:latin typeface="Aptos" panose="020B0004020202020204" pitchFamily="34" charset="0"/>
                <a:ea typeface="Aptos" panose="020B0004020202020204" pitchFamily="34" charset="0"/>
                <a:cs typeface="Arial" panose="020B0604020202020204" pitchFamily="34" charset="0"/>
              </a:rPr>
              <a:t>עשוייה</a:t>
            </a:r>
            <a:r>
              <a:rPr lang="he-IL" sz="1800" kern="100" dirty="0">
                <a:effectLst/>
                <a:latin typeface="Aptos" panose="020B0004020202020204" pitchFamily="34" charset="0"/>
                <a:ea typeface="Aptos" panose="020B0004020202020204" pitchFamily="34" charset="0"/>
                <a:cs typeface="Arial" panose="020B0604020202020204" pitchFamily="34" charset="0"/>
              </a:rPr>
              <a:t> מ[חומר לבחירתכם] תלת </a:t>
            </a:r>
            <a:r>
              <a:rPr lang="he-IL" sz="1800" kern="100" dirty="0" err="1">
                <a:effectLst/>
                <a:latin typeface="Aptos" panose="020B0004020202020204" pitchFamily="34" charset="0"/>
                <a:ea typeface="Aptos" panose="020B0004020202020204" pitchFamily="34" charset="0"/>
                <a:cs typeface="Arial" panose="020B0604020202020204" pitchFamily="34" charset="0"/>
              </a:rPr>
              <a:t>מימד</a:t>
            </a:r>
            <a:r>
              <a:rPr lang="he-IL" sz="1800" kern="100" dirty="0">
                <a:effectLst/>
                <a:latin typeface="Aptos" panose="020B0004020202020204" pitchFamily="34" charset="0"/>
                <a:ea typeface="Aptos" panose="020B0004020202020204" pitchFamily="34" charset="0"/>
                <a:cs typeface="Arial" panose="020B0604020202020204" pitchFamily="34" charset="0"/>
              </a:rPr>
              <a:t>, בסגנון הציור של [אמן לבחירתכם], תאורה חלקה ורכה, צבעי פסטל רכים, סוריאליזם.</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endParaRPr lang="he-IL" dirty="0"/>
          </a:p>
        </p:txBody>
      </p:sp>
    </p:spTree>
    <p:extLst>
      <p:ext uri="{BB962C8B-B14F-4D97-AF65-F5344CB8AC3E}">
        <p14:creationId xmlns:p14="http://schemas.microsoft.com/office/powerpoint/2010/main" val="1192518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C725261-23BC-8136-F417-CF4039FCB385}"/>
              </a:ext>
            </a:extLst>
          </p:cNvPr>
          <p:cNvSpPr>
            <a:spLocks noGrp="1"/>
          </p:cNvSpPr>
          <p:nvPr>
            <p:ph type="title"/>
          </p:nvPr>
        </p:nvSpPr>
        <p:spPr>
          <a:xfrm>
            <a:off x="895350" y="3556000"/>
            <a:ext cx="10515600" cy="1325563"/>
          </a:xfrm>
        </p:spPr>
        <p:txBody>
          <a:bodyPr/>
          <a:lstStyle/>
          <a:p>
            <a:r>
              <a:rPr lang="he-IL" dirty="0"/>
              <a:t>דוגמאות</a:t>
            </a:r>
          </a:p>
        </p:txBody>
      </p:sp>
    </p:spTree>
    <p:extLst>
      <p:ext uri="{BB962C8B-B14F-4D97-AF65-F5344CB8AC3E}">
        <p14:creationId xmlns:p14="http://schemas.microsoft.com/office/powerpoint/2010/main" val="2200903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F14D1B63-3FB6-1C30-E1BA-7828F414CFB9}"/>
              </a:ext>
            </a:extLst>
          </p:cNvPr>
          <p:cNvSpPr>
            <a:spLocks noGrp="1"/>
          </p:cNvSpPr>
          <p:nvPr>
            <p:ph type="title"/>
          </p:nvPr>
        </p:nvSpPr>
        <p:spPr>
          <a:xfrm>
            <a:off x="261257" y="141514"/>
            <a:ext cx="5856514" cy="718457"/>
          </a:xfrm>
        </p:spPr>
        <p:txBody>
          <a:bodyPr anchor="b">
            <a:normAutofit/>
          </a:bodyPr>
          <a:lstStyle/>
          <a:p>
            <a:r>
              <a:rPr lang="he-IL" sz="4200" b="0" i="0" dirty="0">
                <a:effectLst/>
                <a:latin typeface="Rubik"/>
              </a:rPr>
              <a:t>מסיכת פנים מאת פיט </a:t>
            </a:r>
            <a:r>
              <a:rPr lang="he-IL" sz="4200" b="0" i="0" dirty="0" err="1">
                <a:effectLst/>
                <a:latin typeface="Rubik"/>
              </a:rPr>
              <a:t>מונדריאן</a:t>
            </a:r>
            <a:endParaRPr lang="he-IL" sz="4200" dirty="0"/>
          </a:p>
        </p:txBody>
      </p:sp>
      <p:sp>
        <p:nvSpPr>
          <p:cNvPr id="2057"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מציין מיקום תוכן 2">
            <a:extLst>
              <a:ext uri="{FF2B5EF4-FFF2-40B4-BE49-F238E27FC236}">
                <a16:creationId xmlns:a16="http://schemas.microsoft.com/office/drawing/2014/main" id="{C7E1F6B1-9C6E-EA31-ADF9-0C922B14A605}"/>
              </a:ext>
            </a:extLst>
          </p:cNvPr>
          <p:cNvSpPr>
            <a:spLocks noGrp="1"/>
          </p:cNvSpPr>
          <p:nvPr>
            <p:ph idx="1"/>
          </p:nvPr>
        </p:nvSpPr>
        <p:spPr>
          <a:xfrm>
            <a:off x="640080" y="2872899"/>
            <a:ext cx="4243589" cy="3320668"/>
          </a:xfrm>
        </p:spPr>
        <p:txBody>
          <a:bodyPr>
            <a:normAutofit/>
          </a:bodyPr>
          <a:lstStyle/>
          <a:p>
            <a:r>
              <a:rPr lang="he-IL" sz="2200" b="1"/>
              <a:t>מידע על האומן:</a:t>
            </a:r>
          </a:p>
          <a:p>
            <a:r>
              <a:rPr lang="he-IL" sz="2200" b="0" i="0">
                <a:effectLst/>
                <a:latin typeface="Rubik"/>
              </a:rPr>
              <a:t>פיט מונדריאן היה צייר שאהב להשתמש בצורות פשוטות כמו ריבועים וקווים בציוריו. הוא השתמש בצבעים כמו אדום, כחול וצהוב. את הרעיון לסגנון שלו הוא קיבל מדברים שראה בעולם, כמו מבנים וטבע. זה כאילו הוא לקח את הדברים סביבו והפך אותם לצורות צבעוניות ומגניבות על הציורים שלו.</a:t>
            </a:r>
            <a:endParaRPr lang="he-IL" sz="2200"/>
          </a:p>
          <a:p>
            <a:endParaRPr lang="he-IL" sz="2200"/>
          </a:p>
        </p:txBody>
      </p:sp>
      <p:pic>
        <p:nvPicPr>
          <p:cNvPr id="2050" name="Picture 2" descr="SD_XL_מסיכת פנים תלת מימד מאת פיט מונדריאן">
            <a:extLst>
              <a:ext uri="{FF2B5EF4-FFF2-40B4-BE49-F238E27FC236}">
                <a16:creationId xmlns:a16="http://schemas.microsoft.com/office/drawing/2014/main" id="{9EDD87C9-12D5-F442-8361-5589F9D3ADD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303"/>
          <a:stretch/>
        </p:blipFill>
        <p:spPr bwMode="auto">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extLst>
            <a:ext uri="{909E8E84-426E-40DD-AFC4-6F175D3DCCD1}">
              <a14:hiddenFill xmlns:a14="http://schemas.microsoft.com/office/drawing/2010/main">
                <a:solidFill>
                  <a:srgbClr val="FFFFFF"/>
                </a:solidFill>
              </a14:hiddenFill>
            </a:ext>
          </a:extLst>
        </p:spPr>
      </p:pic>
      <p:sp>
        <p:nvSpPr>
          <p:cNvPr id="4" name="תיבת טקסט 3">
            <a:extLst>
              <a:ext uri="{FF2B5EF4-FFF2-40B4-BE49-F238E27FC236}">
                <a16:creationId xmlns:a16="http://schemas.microsoft.com/office/drawing/2014/main" id="{6667CEB7-6289-02A6-8842-B3B42BF14D96}"/>
              </a:ext>
            </a:extLst>
          </p:cNvPr>
          <p:cNvSpPr txBox="1"/>
          <p:nvPr/>
        </p:nvSpPr>
        <p:spPr>
          <a:xfrm>
            <a:off x="286569" y="5837299"/>
            <a:ext cx="2164359" cy="646331"/>
          </a:xfrm>
          <a:prstGeom prst="rect">
            <a:avLst/>
          </a:prstGeom>
          <a:noFill/>
        </p:spPr>
        <p:txBody>
          <a:bodyPr wrap="square" rtlCol="1">
            <a:spAutoFit/>
          </a:bodyPr>
          <a:lstStyle/>
          <a:p>
            <a:r>
              <a:rPr lang="he-IL" dirty="0"/>
              <a:t>יצר : אילן, כתה ו' 3, בית ספר שפה חדשה.</a:t>
            </a:r>
          </a:p>
        </p:txBody>
      </p:sp>
      <p:sp>
        <p:nvSpPr>
          <p:cNvPr id="5" name="בועת דיבור: מלבן 4">
            <a:extLst>
              <a:ext uri="{FF2B5EF4-FFF2-40B4-BE49-F238E27FC236}">
                <a16:creationId xmlns:a16="http://schemas.microsoft.com/office/drawing/2014/main" id="{748A97BB-F45E-7008-F4E5-1B70C08B9CB9}"/>
              </a:ext>
            </a:extLst>
          </p:cNvPr>
          <p:cNvSpPr/>
          <p:nvPr/>
        </p:nvSpPr>
        <p:spPr>
          <a:xfrm>
            <a:off x="10932650" y="156946"/>
            <a:ext cx="1140903" cy="855677"/>
          </a:xfrm>
          <a:prstGeom prst="wedgeRectCallout">
            <a:avLst>
              <a:gd name="adj1" fmla="val -65686"/>
              <a:gd name="adj2" fmla="val 123284"/>
            </a:avLst>
          </a:prstGeom>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he-IL" sz="1200" dirty="0"/>
              <a:t>התמונות נוצר</a:t>
            </a:r>
          </a:p>
          <a:p>
            <a:pPr algn="ctr"/>
            <a:r>
              <a:rPr lang="he-IL" sz="1200" dirty="0"/>
              <a:t>בבינה מלאכותית</a:t>
            </a:r>
          </a:p>
        </p:txBody>
      </p:sp>
      <p:sp>
        <p:nvSpPr>
          <p:cNvPr id="6" name="תיבת טקסט 5">
            <a:extLst>
              <a:ext uri="{FF2B5EF4-FFF2-40B4-BE49-F238E27FC236}">
                <a16:creationId xmlns:a16="http://schemas.microsoft.com/office/drawing/2014/main" id="{E468AE4F-A3EA-1E2D-BD8E-0A3CD966BFFE}"/>
              </a:ext>
            </a:extLst>
          </p:cNvPr>
          <p:cNvSpPr txBox="1"/>
          <p:nvPr/>
        </p:nvSpPr>
        <p:spPr>
          <a:xfrm>
            <a:off x="97972" y="815875"/>
            <a:ext cx="5516688" cy="1477328"/>
          </a:xfrm>
          <a:prstGeom prst="rect">
            <a:avLst/>
          </a:prstGeom>
          <a:noFill/>
        </p:spPr>
        <p:txBody>
          <a:bodyPr wrap="square" rtlCol="1">
            <a:spAutoFit/>
          </a:bodyPr>
          <a:lstStyle/>
          <a:p>
            <a:r>
              <a:rPr lang="he-IL" dirty="0">
                <a:highlight>
                  <a:srgbClr val="FFFF00"/>
                </a:highlight>
              </a:rPr>
              <a:t>הלחישות שלי</a:t>
            </a:r>
          </a:p>
          <a:p>
            <a:r>
              <a:rPr lang="he-IL" b="1" dirty="0"/>
              <a:t>לחישה ליצירת מידע:</a:t>
            </a:r>
          </a:p>
          <a:p>
            <a:r>
              <a:rPr lang="he-IL" b="0" i="0" dirty="0">
                <a:effectLst/>
                <a:latin typeface="Rubik"/>
              </a:rPr>
              <a:t>תסביר לילד בן 7 מה סגנון הציור של פיט </a:t>
            </a:r>
            <a:r>
              <a:rPr lang="he-IL" b="0" i="0" dirty="0" err="1">
                <a:effectLst/>
                <a:latin typeface="Rubik"/>
              </a:rPr>
              <a:t>מונדריאן</a:t>
            </a:r>
            <a:r>
              <a:rPr lang="he-IL" b="0" i="0" dirty="0">
                <a:effectLst/>
                <a:latin typeface="Rubik"/>
              </a:rPr>
              <a:t>, ומהיכן הגה את הרעיון.</a:t>
            </a:r>
          </a:p>
          <a:p>
            <a:r>
              <a:rPr lang="he-IL" b="1" dirty="0"/>
              <a:t>לחישה ליצירת תמונה</a:t>
            </a:r>
          </a:p>
          <a:p>
            <a:r>
              <a:rPr lang="he-IL" b="0" i="0" dirty="0">
                <a:effectLst/>
                <a:latin typeface="Rubik"/>
              </a:rPr>
              <a:t>מסיכה צבעונית, תלת </a:t>
            </a:r>
            <a:r>
              <a:rPr lang="he-IL" b="0" i="0" dirty="0" err="1">
                <a:effectLst/>
                <a:latin typeface="Rubik"/>
              </a:rPr>
              <a:t>מימד</a:t>
            </a:r>
            <a:r>
              <a:rPr lang="he-IL" b="0" i="0" dirty="0">
                <a:effectLst/>
                <a:latin typeface="Rubik"/>
              </a:rPr>
              <a:t> מאת פיט </a:t>
            </a:r>
            <a:r>
              <a:rPr lang="he-IL" b="0" i="0" dirty="0" err="1">
                <a:effectLst/>
                <a:latin typeface="Rubik"/>
              </a:rPr>
              <a:t>מונדריאן</a:t>
            </a:r>
            <a:r>
              <a:rPr lang="he-IL" b="0" i="0" dirty="0">
                <a:effectLst/>
                <a:latin typeface="Rubik"/>
              </a:rPr>
              <a:t>, רקע עמום תאורת הדגשה</a:t>
            </a:r>
            <a:endParaRPr lang="he-IL" dirty="0"/>
          </a:p>
        </p:txBody>
      </p:sp>
    </p:spTree>
    <p:extLst>
      <p:ext uri="{BB962C8B-B14F-4D97-AF65-F5344CB8AC3E}">
        <p14:creationId xmlns:p14="http://schemas.microsoft.com/office/powerpoint/2010/main" val="2750115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B717C9-93E9-7385-856D-C01F8237B3B8}"/>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3632BEB7-EDCE-2DD7-500B-412E03DF5F9C}"/>
              </a:ext>
            </a:extLst>
          </p:cNvPr>
          <p:cNvSpPr>
            <a:spLocks noGrp="1"/>
          </p:cNvSpPr>
          <p:nvPr>
            <p:ph type="title"/>
          </p:nvPr>
        </p:nvSpPr>
        <p:spPr>
          <a:xfrm>
            <a:off x="738612" y="-69442"/>
            <a:ext cx="10515600" cy="1325563"/>
          </a:xfrm>
        </p:spPr>
        <p:txBody>
          <a:bodyPr/>
          <a:lstStyle/>
          <a:p>
            <a:pPr algn="ctr"/>
            <a:r>
              <a:rPr lang="he-IL" dirty="0"/>
              <a:t>3 מסכות עץ של בעלי חיים, שיצאו מפס יצור אחד</a:t>
            </a:r>
            <a:br>
              <a:rPr lang="he-IL" dirty="0"/>
            </a:br>
            <a:r>
              <a:rPr lang="he-IL" dirty="0"/>
              <a:t>מבית היוצר של </a:t>
            </a:r>
            <a:r>
              <a:rPr lang="he-IL" dirty="0">
                <a:solidFill>
                  <a:srgbClr val="C00000"/>
                </a:solidFill>
              </a:rPr>
              <a:t>פיט </a:t>
            </a:r>
            <a:r>
              <a:rPr lang="he-IL" dirty="0" err="1">
                <a:solidFill>
                  <a:srgbClr val="C00000"/>
                </a:solidFill>
              </a:rPr>
              <a:t>מונדריאן</a:t>
            </a:r>
            <a:endParaRPr lang="he-IL" dirty="0">
              <a:solidFill>
                <a:srgbClr val="C00000"/>
              </a:solidFill>
            </a:endParaRPr>
          </a:p>
        </p:txBody>
      </p:sp>
      <p:sp>
        <p:nvSpPr>
          <p:cNvPr id="5" name="בועת דיבור: מלבן 4">
            <a:extLst>
              <a:ext uri="{FF2B5EF4-FFF2-40B4-BE49-F238E27FC236}">
                <a16:creationId xmlns:a16="http://schemas.microsoft.com/office/drawing/2014/main" id="{570DC4CE-A4B2-1A5F-9311-CAAECCF07236}"/>
              </a:ext>
            </a:extLst>
          </p:cNvPr>
          <p:cNvSpPr/>
          <p:nvPr/>
        </p:nvSpPr>
        <p:spPr>
          <a:xfrm>
            <a:off x="10823792" y="788317"/>
            <a:ext cx="1140903" cy="855677"/>
          </a:xfrm>
          <a:prstGeom prst="wedgeRectCallout">
            <a:avLst>
              <a:gd name="adj1" fmla="val -65686"/>
              <a:gd name="adj2" fmla="val 123284"/>
            </a:avLst>
          </a:prstGeom>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he-IL" sz="1200" dirty="0"/>
              <a:t>התמונות נוצר</a:t>
            </a:r>
          </a:p>
          <a:p>
            <a:pPr algn="ctr"/>
            <a:r>
              <a:rPr lang="he-IL" sz="1200" dirty="0"/>
              <a:t>בבינה מלאכותית</a:t>
            </a:r>
          </a:p>
        </p:txBody>
      </p:sp>
      <p:sp>
        <p:nvSpPr>
          <p:cNvPr id="8" name="תיבת טקסט 7">
            <a:extLst>
              <a:ext uri="{FF2B5EF4-FFF2-40B4-BE49-F238E27FC236}">
                <a16:creationId xmlns:a16="http://schemas.microsoft.com/office/drawing/2014/main" id="{20120963-46C7-09EF-1E45-6351629CB9AD}"/>
              </a:ext>
            </a:extLst>
          </p:cNvPr>
          <p:cNvSpPr txBox="1"/>
          <p:nvPr/>
        </p:nvSpPr>
        <p:spPr>
          <a:xfrm>
            <a:off x="6844419" y="4700327"/>
            <a:ext cx="5124261" cy="1754326"/>
          </a:xfrm>
          <a:prstGeom prst="rect">
            <a:avLst/>
          </a:prstGeom>
          <a:noFill/>
        </p:spPr>
        <p:txBody>
          <a:bodyPr wrap="square" rtlCol="1">
            <a:spAutoFit/>
          </a:bodyPr>
          <a:lstStyle/>
          <a:p>
            <a:r>
              <a:rPr lang="he-IL" b="1" dirty="0">
                <a:solidFill>
                  <a:srgbClr val="C00000"/>
                </a:solidFill>
              </a:rPr>
              <a:t>מידע על האומן:</a:t>
            </a:r>
          </a:p>
          <a:p>
            <a:r>
              <a:rPr lang="he-IL" b="0" i="0" dirty="0">
                <a:solidFill>
                  <a:srgbClr val="000000"/>
                </a:solidFill>
                <a:effectLst/>
                <a:latin typeface="Rubik"/>
              </a:rPr>
              <a:t>פיט </a:t>
            </a:r>
            <a:r>
              <a:rPr lang="he-IL" b="0" i="0" dirty="0" err="1">
                <a:solidFill>
                  <a:srgbClr val="000000"/>
                </a:solidFill>
                <a:effectLst/>
                <a:latin typeface="Rubik"/>
              </a:rPr>
              <a:t>מונדריאן</a:t>
            </a:r>
            <a:r>
              <a:rPr lang="he-IL" b="0" i="0" dirty="0">
                <a:solidFill>
                  <a:srgbClr val="000000"/>
                </a:solidFill>
                <a:effectLst/>
                <a:latin typeface="Rubik"/>
              </a:rPr>
              <a:t> היה צייר שאהב להשתמש בצורות פשוטות כמו ריבועים וקווים בציוריו. הוא השתמש בצבעים כמו אדום, כחול וצהוב. את הרעיון לסגנון שלו הוא קיבל מדברים שראה בעולם, כמו מבנים וטבע. זה כאילו הוא לקח את הדברים סביבו והפך אותם לצורות צבעוניות ומגניבות על הציורים שלו.</a:t>
            </a:r>
            <a:endParaRPr lang="he-IL" dirty="0"/>
          </a:p>
        </p:txBody>
      </p:sp>
      <p:sp>
        <p:nvSpPr>
          <p:cNvPr id="9" name="תיבת טקסט 8">
            <a:extLst>
              <a:ext uri="{FF2B5EF4-FFF2-40B4-BE49-F238E27FC236}">
                <a16:creationId xmlns:a16="http://schemas.microsoft.com/office/drawing/2014/main" id="{94AD3E3F-24DF-7097-A1BF-6F72BFA6AC0E}"/>
              </a:ext>
            </a:extLst>
          </p:cNvPr>
          <p:cNvSpPr txBox="1"/>
          <p:nvPr/>
        </p:nvSpPr>
        <p:spPr>
          <a:xfrm>
            <a:off x="2589293" y="4549676"/>
            <a:ext cx="4092166" cy="2308324"/>
          </a:xfrm>
          <a:prstGeom prst="rect">
            <a:avLst/>
          </a:prstGeom>
          <a:noFill/>
        </p:spPr>
        <p:txBody>
          <a:bodyPr wrap="square" rtlCol="1">
            <a:spAutoFit/>
          </a:bodyPr>
          <a:lstStyle/>
          <a:p>
            <a:r>
              <a:rPr lang="he-IL" dirty="0">
                <a:solidFill>
                  <a:srgbClr val="C00000"/>
                </a:solidFill>
                <a:highlight>
                  <a:srgbClr val="FFFF00"/>
                </a:highlight>
              </a:rPr>
              <a:t>הלחישות שלי</a:t>
            </a:r>
          </a:p>
          <a:p>
            <a:r>
              <a:rPr lang="he-IL" b="1" dirty="0">
                <a:solidFill>
                  <a:srgbClr val="C00000"/>
                </a:solidFill>
              </a:rPr>
              <a:t>לחישה ליצירת מידע:</a:t>
            </a:r>
          </a:p>
          <a:p>
            <a:r>
              <a:rPr lang="he-IL" b="0" i="0" dirty="0">
                <a:effectLst/>
                <a:latin typeface="Rubik"/>
              </a:rPr>
              <a:t>תסביר לילד בן 7 מה סגנון הציור של פיט </a:t>
            </a:r>
            <a:r>
              <a:rPr lang="he-IL" b="0" i="0" dirty="0" err="1">
                <a:effectLst/>
                <a:latin typeface="Rubik"/>
              </a:rPr>
              <a:t>מונדריאן</a:t>
            </a:r>
            <a:r>
              <a:rPr lang="he-IL" b="0" i="0" dirty="0">
                <a:effectLst/>
                <a:latin typeface="Rubik"/>
              </a:rPr>
              <a:t>, ומהיכן הגה את הרעיון.</a:t>
            </a:r>
          </a:p>
          <a:p>
            <a:r>
              <a:rPr lang="he-IL" b="1" dirty="0">
                <a:solidFill>
                  <a:srgbClr val="C00000"/>
                </a:solidFill>
              </a:rPr>
              <a:t>לחישה ליצירת תמונה</a:t>
            </a:r>
          </a:p>
          <a:p>
            <a:r>
              <a:rPr lang="he-IL" b="0" i="0" dirty="0">
                <a:effectLst/>
                <a:latin typeface="Rubik"/>
              </a:rPr>
              <a:t>מסיכה צבעונית של פיל, מעץ תלת </a:t>
            </a:r>
            <a:r>
              <a:rPr lang="he-IL" b="0" i="0" dirty="0" err="1">
                <a:effectLst/>
                <a:latin typeface="Rubik"/>
              </a:rPr>
              <a:t>מימד</a:t>
            </a:r>
            <a:r>
              <a:rPr lang="he-IL" b="0" i="0" dirty="0">
                <a:effectLst/>
                <a:latin typeface="Rubik"/>
              </a:rPr>
              <a:t>, בסגנון הציור של פיט </a:t>
            </a:r>
            <a:r>
              <a:rPr lang="he-IL" b="0" i="0" dirty="0" err="1">
                <a:effectLst/>
                <a:latin typeface="Rubik"/>
              </a:rPr>
              <a:t>מונדריאן</a:t>
            </a:r>
            <a:r>
              <a:rPr lang="he-IL" b="0" i="0" dirty="0">
                <a:effectLst/>
                <a:latin typeface="Rubik"/>
              </a:rPr>
              <a:t>. תאורה חלקה ורכה, צבעי פסטל רכים, סוריאליזם.</a:t>
            </a:r>
            <a:endParaRPr lang="he-IL" dirty="0"/>
          </a:p>
        </p:txBody>
      </p:sp>
      <p:sp>
        <p:nvSpPr>
          <p:cNvPr id="10" name="תיבת טקסט 9">
            <a:extLst>
              <a:ext uri="{FF2B5EF4-FFF2-40B4-BE49-F238E27FC236}">
                <a16:creationId xmlns:a16="http://schemas.microsoft.com/office/drawing/2014/main" id="{5DB848B0-A9D1-EAD1-3DAE-37B41669C8AC}"/>
              </a:ext>
            </a:extLst>
          </p:cNvPr>
          <p:cNvSpPr txBox="1"/>
          <p:nvPr/>
        </p:nvSpPr>
        <p:spPr>
          <a:xfrm>
            <a:off x="253912" y="5532499"/>
            <a:ext cx="2164359" cy="646331"/>
          </a:xfrm>
          <a:prstGeom prst="rect">
            <a:avLst/>
          </a:prstGeom>
          <a:noFill/>
        </p:spPr>
        <p:txBody>
          <a:bodyPr wrap="square" rtlCol="1">
            <a:spAutoFit/>
          </a:bodyPr>
          <a:lstStyle/>
          <a:p>
            <a:r>
              <a:rPr lang="he-IL" dirty="0"/>
              <a:t>יצר : אילן, כתה ו' 3, בית ספר שפה חדשה.</a:t>
            </a:r>
          </a:p>
        </p:txBody>
      </p:sp>
      <p:pic>
        <p:nvPicPr>
          <p:cNvPr id="1026" name="Picture 2" descr="SD_XL_מסיכה צבעונית של כלב, מעץ תלת מימד, בסגנון הציור של פיט מונדריאן. תאורה חלקה ורכה, צבעי פסטל רכים, סוריאליזם.">
            <a:extLst>
              <a:ext uri="{FF2B5EF4-FFF2-40B4-BE49-F238E27FC236}">
                <a16:creationId xmlns:a16="http://schemas.microsoft.com/office/drawing/2014/main" id="{4255AA4E-2F28-814A-A941-992686ABAC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3043" y="1210367"/>
            <a:ext cx="3320143" cy="332014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D_XL_מסיכה צבעונית של פיל, מעץ תלת מימד, בסגנון הציור של פיט מונדריאן. תאורה חלקה ורכה, צבעי פסטל רכים, סוריאליזם.">
            <a:extLst>
              <a:ext uri="{FF2B5EF4-FFF2-40B4-BE49-F238E27FC236}">
                <a16:creationId xmlns:a16="http://schemas.microsoft.com/office/drawing/2014/main" id="{FC9A6B0E-B4F6-00AD-E81E-44635DFF18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829" y="1210367"/>
            <a:ext cx="3320143" cy="332014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SD_XL_מסיכה צבעונית של נמר, מעץ תלת מימד, בסגנון הציור של פיט מונדריאן. תאורה חלקה ורכה, צבעי פסטל רכים, סוריאליזם.">
            <a:extLst>
              <a:ext uri="{FF2B5EF4-FFF2-40B4-BE49-F238E27FC236}">
                <a16:creationId xmlns:a16="http://schemas.microsoft.com/office/drawing/2014/main" id="{99B5681D-FE36-1341-C4E6-E40212FAF75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19257" y="1210367"/>
            <a:ext cx="3320143" cy="33201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5791125"/>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התאמה אישית 4">
      <a:majorFont>
        <a:latin typeface="OS Aran 700"/>
        <a:ea typeface=""/>
        <a:cs typeface="OS Aran 700"/>
      </a:majorFont>
      <a:minorFont>
        <a:latin typeface="OS Aran 400 FFC"/>
        <a:ea typeface=""/>
        <a:cs typeface="OS Aran 500"/>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21</TotalTime>
  <Words>472</Words>
  <Application>Microsoft Office PowerPoint</Application>
  <PresentationFormat>מסך רחב</PresentationFormat>
  <Paragraphs>49</Paragraphs>
  <Slides>6</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6</vt:i4>
      </vt:variant>
    </vt:vector>
  </HeadingPairs>
  <TitlesOfParts>
    <vt:vector size="12" baseType="lpstr">
      <vt:lpstr>Aptos</vt:lpstr>
      <vt:lpstr>Arial</vt:lpstr>
      <vt:lpstr>OS Aran 400 FFC</vt:lpstr>
      <vt:lpstr>OS Aran 700</vt:lpstr>
      <vt:lpstr>Rubik</vt:lpstr>
      <vt:lpstr>ערכת נושא Office</vt:lpstr>
      <vt:lpstr>תבנית לתערוכת יצירת מסכות בבינה מלאכותית.</vt:lpstr>
      <vt:lpstr>כותרת – כתוב נושא השקופית חובה להזכיר בינה מלאכותית</vt:lpstr>
      <vt:lpstr>לחישות לדוגמה</vt:lpstr>
      <vt:lpstr>דוגמאות</vt:lpstr>
      <vt:lpstr>מסיכת פנים מאת פיט מונדריאן</vt:lpstr>
      <vt:lpstr>3 מסכות עץ של בעלי חיים, שיצאו מפס יצור אחד מבית היוצר של פיט מונדריאן</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תבנית לתערוכת יצירת מסכות בבינה מלאכותית.</dc:title>
  <dc:creator>Ilan Koren</dc:creator>
  <cp:lastModifiedBy>Ilan Koren</cp:lastModifiedBy>
  <cp:revision>5</cp:revision>
  <dcterms:created xsi:type="dcterms:W3CDTF">2024-03-03T09:51:03Z</dcterms:created>
  <dcterms:modified xsi:type="dcterms:W3CDTF">2024-03-03T10:12:17Z</dcterms:modified>
</cp:coreProperties>
</file>