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6362" autoAdjust="0"/>
  </p:normalViewPr>
  <p:slideViewPr>
    <p:cSldViewPr snapToGrid="0">
      <p:cViewPr varScale="1">
        <p:scale>
          <a:sx n="110" d="100"/>
          <a:sy n="110" d="100"/>
        </p:scale>
        <p:origin x="13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facc6ae5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facc6ae5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" name="Google Shape;1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4" name="Google Shape;2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8" name="Google Shape;23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4" name="Google Shape;24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1" name="Google Shape;25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5" name="Google Shape;2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1" name="Google Shape;27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8" name="Google Shape;27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6" name="Google Shape;28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3" name="Google Shape;29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1" name="Google Shape;30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7" name="Google Shape;30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5" name="Google Shape;31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1" name="Google Shape;32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812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40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1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rgbClr val="888888"/>
              </a:buClr>
              <a:buSzPts val="2900"/>
              <a:buFont typeface="Arial"/>
              <a:buNone/>
              <a:defRPr sz="356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1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rgbClr val="888888"/>
              </a:buClr>
              <a:buSzPts val="2500"/>
              <a:buFont typeface="Arial"/>
              <a:buNone/>
              <a:defRPr sz="307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58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58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58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58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58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58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>
            <a:lvl1pPr marL="457200" marR="0" lvl="0" indent="-412750" algn="r" rtl="1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35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7350" algn="r" rtl="1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30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>
            <a:lvl1pPr marL="457200" marR="0" lvl="0" indent="-412750" algn="r" rtl="1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35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7350" algn="r" rtl="1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30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16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b" anchorCtr="0">
            <a:noAutofit/>
          </a:bodyPr>
          <a:lstStyle>
            <a:lvl1pPr marL="457200" marR="0" lvl="0" indent="-22860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58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233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Arial"/>
              <a:buNone/>
              <a:defRPr sz="2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84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84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84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84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84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84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>
            <a:lvl1pPr marL="457200" marR="0" lvl="0" indent="-438150" algn="r" rtl="1">
              <a:lnSpc>
                <a:spcPct val="100000"/>
              </a:lnSpc>
              <a:spcBef>
                <a:spcPts val="812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40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2750" algn="r" rtl="1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–"/>
              <a:defRPr sz="35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r" rtl="1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30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VERTICAL_TITLE_AND_VERTICAL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 rot="5400000">
            <a:off x="7285038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8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>
            <a:lvl1pPr marL="457200" marR="0" lvl="0" indent="-438150" algn="r" rtl="1">
              <a:lnSpc>
                <a:spcPct val="100000"/>
              </a:lnSpc>
              <a:spcBef>
                <a:spcPts val="812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40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2750" algn="r" rtl="1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–"/>
              <a:defRPr sz="35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r" rtl="1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30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VERTICAL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2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>
            <a:lvl1pPr marL="457200" marR="0" lvl="0" indent="-438150" algn="r" rtl="1">
              <a:lnSpc>
                <a:spcPct val="100000"/>
              </a:lnSpc>
              <a:spcBef>
                <a:spcPts val="812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40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2750" algn="r" rtl="1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–"/>
              <a:defRPr sz="35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r" rtl="1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30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PICTURE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b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8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>
            <a:lvl1pPr marL="457200" marR="0" lvl="0" indent="-228600" algn="r" rtl="1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3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1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1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1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1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1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1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b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8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>
            <a:lvl1pPr marL="457200" marR="0" lvl="0" indent="-438150" algn="r" rtl="1">
              <a:lnSpc>
                <a:spcPct val="100000"/>
              </a:lnSpc>
              <a:spcBef>
                <a:spcPts val="812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40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2750" algn="r" rtl="1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–"/>
              <a:defRPr sz="35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r" rtl="1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30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>
            <a:lvl1pPr marL="457200" marR="0" lvl="0" indent="-228600" algn="r" rtl="1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3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1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1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1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1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1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1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b" anchorCtr="0">
            <a:noAutofit/>
          </a:bodyPr>
          <a:lstStyle>
            <a:lvl1pPr marL="457200" marR="0" lvl="0" indent="-228600" algn="r" rtl="1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307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58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33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09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09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09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09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09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09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>
            <a:lvl1pPr marL="457200" marR="0" lvl="0" indent="-387350" algn="r" rtl="1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30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925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2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»"/>
              <a:defRPr sz="2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03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b" anchorCtr="0">
            <a:noAutofit/>
          </a:bodyPr>
          <a:lstStyle>
            <a:lvl1pPr marL="457200" marR="0" lvl="0" indent="-228600" algn="r" rtl="1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307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58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33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09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09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09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09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09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09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4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>
            <a:lvl1pPr marL="457200" marR="0" lvl="0" indent="-387350" algn="r" rtl="1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30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r" rtl="1">
              <a:lnSpc>
                <a:spcPct val="100000"/>
              </a:lnSpc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9250" algn="r" rtl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2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»"/>
              <a:defRPr sz="2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r" rtl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B4E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>
            <a:lvl1pPr marL="457200" marR="0" lvl="0" indent="-438150" algn="r" rtl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2750" algn="r" rtl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–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r" rtl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1950" algn="r" rtl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1950" algn="r" rtl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1950" algn="r" rtl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1950" algn="r" rtl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1950" algn="r" rtl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1950" algn="r" rtl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72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ogle.co.il/imgres?q=carrot&amp;hl=iw&amp;biw=1680&amp;bih=870&amp;tbs=isz:l&amp;tbm=isch&amp;tbnid=C8PZe3OP5NFE5M:&amp;imgrefurl=http://www.pachd.com/free-images/food-images-9.html&amp;docid=BKBIWXULRap9WM&amp;imgurl=http://www.pachd.com/free-images/food-images/carrot-02.jpg&amp;w=1024&amp;h=768&amp;ei=BTXDTpiPB-_Z4QTK6JG3DQ&amp;zoom=1&amp;iact=hc&amp;vpx=560&amp;vpy=191&amp;dur=1272&amp;hovh=194&amp;hovw=259&amp;tx=173&amp;ty=215&amp;sig=107482942469455918192&amp;page=1&amp;tbnh=149&amp;tbnw=206&amp;start=0&amp;ndsp=32&amp;ved=1t:429,r:4,s: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lishonline.co.il/English_Words/310.ht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lishonline.co.il/English_Words/312.ht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wikia.com/healthyrecipes/images/2/26/Fresh_artichokes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ogle.co.il/imgres?q=onion&amp;hl=iw&amp;sa=X&amp;biw=1680&amp;bih=870&amp;tbs=isz:l&amp;tbm=isch&amp;prmd=imvnsr&amp;tbnid=sWMrJHNzQdSp4M:&amp;imgrefurl=http://www.tradesinn.com/trade-news/once-again-banned-the-export-of-onion/&amp;docid=ESaukj7rPfe9qM&amp;imgurl=http://www.tradesinn.com/wp-content/uploads/2011/03/onion-03.jpg&amp;w=1024&amp;h=768&amp;ei=fjTDTvquDbHT4QTV0fGdDQ&amp;zoom=1&amp;iact=hc&amp;vpx=4&amp;vpy=193&amp;dur=1799&amp;hovh=194&amp;hovw=259&amp;tx=177&amp;ty=220&amp;sig=107482942469455918192&amp;page=1&amp;tbnh=153&amp;tbnw=199&amp;start=0&amp;ndsp=32&amp;ved=1t:429,r:7,s: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914400" y="2130427"/>
            <a:ext cx="10363200" cy="1470000"/>
          </a:xfrm>
          <a:prstGeom prst="rect">
            <a:avLst/>
          </a:prstGeom>
        </p:spPr>
        <p:txBody>
          <a:bodyPr spcFirstLastPara="1" wrap="square" lIns="95775" tIns="47875" rIns="95775" bIns="4787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לתלמיד העתק לכאן את הירקות או פירות בהם אתה מעוניין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2"/>
          <p:cNvPicPr preferRelativeResize="0"/>
          <p:nvPr/>
        </p:nvPicPr>
        <p:blipFill rotWithShape="1">
          <a:blip r:embed="rId3">
            <a:alphaModFix/>
          </a:blip>
          <a:srcRect l="12364" t="22614" r="11418" b="20658"/>
          <a:stretch/>
        </p:blipFill>
        <p:spPr>
          <a:xfrm>
            <a:off x="1139279" y="1856801"/>
            <a:ext cx="9913441" cy="510840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carrot‑02.jpg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5908" u="sng">
                <a:solidFill>
                  <a:schemeClr val="hlink"/>
                </a:solidFill>
                <a:hlinkClick r:id="rId3"/>
              </a:rPr>
              <a:t>horseradish</a:t>
            </a:r>
            <a:endParaRPr/>
          </a:p>
        </p:txBody>
      </p:sp>
      <p:pic>
        <p:nvPicPr>
          <p:cNvPr id="161" name="Google Shape;161;p23"/>
          <p:cNvPicPr preferRelativeResize="0"/>
          <p:nvPr/>
        </p:nvPicPr>
        <p:blipFill rotWithShape="1">
          <a:blip r:embed="rId4">
            <a:alphaModFix/>
          </a:blip>
          <a:srcRect t="20911" b="13608"/>
          <a:stretch/>
        </p:blipFill>
        <p:spPr>
          <a:xfrm>
            <a:off x="1258277" y="1694393"/>
            <a:ext cx="9675446" cy="3904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5908" u="sng">
                <a:solidFill>
                  <a:schemeClr val="hlink"/>
                </a:solidFill>
                <a:hlinkClick r:id="rId3"/>
              </a:rPr>
              <a:t>eggplant</a:t>
            </a:r>
            <a:endParaRPr/>
          </a:p>
        </p:txBody>
      </p:sp>
      <p:pic>
        <p:nvPicPr>
          <p:cNvPr id="167" name="Google Shape;167;p24"/>
          <p:cNvPicPr preferRelativeResize="0"/>
          <p:nvPr/>
        </p:nvPicPr>
        <p:blipFill rotWithShape="1">
          <a:blip r:embed="rId4">
            <a:alphaModFix/>
          </a:blip>
          <a:srcRect l="9630" t="378" r="11072" b="1886"/>
          <a:stretch/>
        </p:blipFill>
        <p:spPr>
          <a:xfrm>
            <a:off x="381663" y="754915"/>
            <a:ext cx="8660805" cy="6742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5"/>
          <p:cNvPicPr preferRelativeResize="0"/>
          <p:nvPr/>
        </p:nvPicPr>
        <p:blipFill rotWithShape="1">
          <a:blip r:embed="rId3">
            <a:alphaModFix/>
          </a:blip>
          <a:srcRect l="4883" t="5207" r="6616" b="8389"/>
          <a:stretch/>
        </p:blipFill>
        <p:spPr>
          <a:xfrm>
            <a:off x="1526650" y="324322"/>
            <a:ext cx="8901723" cy="732498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/>
          <p:nvPr/>
        </p:nvSpPr>
        <p:spPr>
          <a:xfrm>
            <a:off x="1889369" y="-566616"/>
            <a:ext cx="8901723" cy="435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00" rIns="74825" bIns="374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http://www.pachd.com/free-images/food-images-8.html</a:t>
            </a:r>
            <a:endParaRPr sz="172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79" name="Google Shape;179;p26"/>
          <p:cNvPicPr preferRelativeResize="0"/>
          <p:nvPr/>
        </p:nvPicPr>
        <p:blipFill rotWithShape="1">
          <a:blip r:embed="rId3">
            <a:alphaModFix/>
          </a:blip>
          <a:srcRect l="32587" t="5349" r="32805" b="5295"/>
          <a:stretch/>
        </p:blipFill>
        <p:spPr>
          <a:xfrm>
            <a:off x="4658242" y="2046697"/>
            <a:ext cx="2857577" cy="5108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85" name="Google Shape;185;p27"/>
          <p:cNvPicPr preferRelativeResize="0"/>
          <p:nvPr/>
        </p:nvPicPr>
        <p:blipFill rotWithShape="1">
          <a:blip r:embed="rId3">
            <a:alphaModFix/>
          </a:blip>
          <a:srcRect l="31756" t="18091" r="29166" b="22338"/>
          <a:stretch/>
        </p:blipFill>
        <p:spPr>
          <a:xfrm>
            <a:off x="2036758" y="1821612"/>
            <a:ext cx="3226599" cy="340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 rotWithShape="1">
          <a:blip r:embed="rId4">
            <a:alphaModFix/>
          </a:blip>
          <a:srcRect l="22631" t="13951" r="27827" b="17749"/>
          <a:stretch/>
        </p:blipFill>
        <p:spPr>
          <a:xfrm>
            <a:off x="6928644" y="2717050"/>
            <a:ext cx="4090641" cy="3904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92" name="Google Shape;192;p28"/>
          <p:cNvPicPr preferRelativeResize="0"/>
          <p:nvPr/>
        </p:nvPicPr>
        <p:blipFill rotWithShape="1">
          <a:blip r:embed="rId3">
            <a:alphaModFix/>
          </a:blip>
          <a:srcRect l="30214" t="24381" r="30910" b="23562"/>
          <a:stretch/>
        </p:blipFill>
        <p:spPr>
          <a:xfrm>
            <a:off x="861188" y="2741518"/>
            <a:ext cx="3209881" cy="297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 rotWithShape="1">
          <a:blip r:embed="rId4">
            <a:alphaModFix/>
          </a:blip>
          <a:srcRect l="20737" t="18652" r="22729" b="26571"/>
          <a:stretch/>
        </p:blipFill>
        <p:spPr>
          <a:xfrm>
            <a:off x="4883324" y="2301138"/>
            <a:ext cx="4668027" cy="3131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99" name="Google Shape;199;p29"/>
          <p:cNvPicPr preferRelativeResize="0"/>
          <p:nvPr/>
        </p:nvPicPr>
        <p:blipFill rotWithShape="1">
          <a:blip r:embed="rId3">
            <a:alphaModFix/>
          </a:blip>
          <a:srcRect b="12618"/>
          <a:stretch/>
        </p:blipFill>
        <p:spPr>
          <a:xfrm>
            <a:off x="609601" y="3204205"/>
            <a:ext cx="6316784" cy="278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 rotWithShape="1">
          <a:blip r:embed="rId4">
            <a:alphaModFix/>
          </a:blip>
          <a:srcRect l="4499" t="1138" r="2499" b="8054"/>
          <a:stretch/>
        </p:blipFill>
        <p:spPr>
          <a:xfrm>
            <a:off x="6820996" y="1439951"/>
            <a:ext cx="4364655" cy="3738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 l="16016" t="6698" r="18126" b="22825"/>
          <a:stretch/>
        </p:blipFill>
        <p:spPr>
          <a:xfrm>
            <a:off x="658105" y="953476"/>
            <a:ext cx="5437895" cy="402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 rotWithShape="1">
          <a:blip r:embed="rId4">
            <a:alphaModFix/>
          </a:blip>
          <a:srcRect b="8178"/>
          <a:stretch/>
        </p:blipFill>
        <p:spPr>
          <a:xfrm>
            <a:off x="6949831" y="390769"/>
            <a:ext cx="4779108" cy="3936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13" name="Google Shape;213;p31"/>
          <p:cNvPicPr preferRelativeResize="0"/>
          <p:nvPr/>
        </p:nvPicPr>
        <p:blipFill rotWithShape="1">
          <a:blip r:embed="rId3">
            <a:alphaModFix/>
          </a:blip>
          <a:srcRect l="13462" t="30387" r="11988" b="32453"/>
          <a:stretch/>
        </p:blipFill>
        <p:spPr>
          <a:xfrm>
            <a:off x="609600" y="953477"/>
            <a:ext cx="6155532" cy="212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 rotWithShape="1">
          <a:blip r:embed="rId4">
            <a:alphaModFix/>
          </a:blip>
          <a:srcRect l="13726" t="14497" r="14094" b="18059"/>
          <a:stretch/>
        </p:blipFill>
        <p:spPr>
          <a:xfrm>
            <a:off x="5313918" y="2917671"/>
            <a:ext cx="5959809" cy="3855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ctrTitle"/>
          </p:nvPr>
        </p:nvSpPr>
        <p:spPr>
          <a:xfrm>
            <a:off x="766082" y="1146733"/>
            <a:ext cx="10363200" cy="180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</a:pPr>
            <a:r>
              <a:rPr lang="en-US" b="1"/>
              <a:t>מאגר תמונות ומידע שימושי בנושא ירקות ופירות</a:t>
            </a:r>
            <a:endParaRPr/>
          </a:p>
        </p:txBody>
      </p:sp>
      <p:sp>
        <p:nvSpPr>
          <p:cNvPr id="90" name="Google Shape;90;p14"/>
          <p:cNvSpPr/>
          <p:nvPr/>
        </p:nvSpPr>
        <p:spPr>
          <a:xfrm>
            <a:off x="3160276" y="3243943"/>
            <a:ext cx="5316415" cy="15398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12500" tIns="56225" rIns="112500" bIns="562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39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למדריך:</a:t>
            </a:r>
            <a:endParaRPr sz="2339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39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יש להעביר לכל תלמיד עותק של מצגת זו</a:t>
            </a:r>
            <a:endParaRPr sz="172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20" name="Google Shape;220;p32"/>
          <p:cNvPicPr preferRelativeResize="0"/>
          <p:nvPr/>
        </p:nvPicPr>
        <p:blipFill rotWithShape="1">
          <a:blip r:embed="rId3">
            <a:alphaModFix/>
          </a:blip>
          <a:srcRect t="8679"/>
          <a:stretch/>
        </p:blipFill>
        <p:spPr>
          <a:xfrm>
            <a:off x="910492" y="1498668"/>
            <a:ext cx="3968261" cy="427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5246" y="3399692"/>
            <a:ext cx="4030784" cy="387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27" name="Google Shape;227;p33"/>
          <p:cNvPicPr preferRelativeResize="0"/>
          <p:nvPr/>
        </p:nvPicPr>
        <p:blipFill rotWithShape="1">
          <a:blip r:embed="rId3">
            <a:alphaModFix/>
          </a:blip>
          <a:srcRect l="31812" t="22175" r="32511" b="21597"/>
          <a:stretch/>
        </p:blipFill>
        <p:spPr>
          <a:xfrm>
            <a:off x="609600" y="853729"/>
            <a:ext cx="2945652" cy="285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3"/>
          <p:cNvPicPr preferRelativeResize="0"/>
          <p:nvPr/>
        </p:nvPicPr>
        <p:blipFill rotWithShape="1">
          <a:blip r:embed="rId4">
            <a:alphaModFix/>
          </a:blip>
          <a:srcRect l="23604" t="15369" r="27209" b="12392"/>
          <a:stretch/>
        </p:blipFill>
        <p:spPr>
          <a:xfrm>
            <a:off x="7521120" y="451544"/>
            <a:ext cx="4061281" cy="412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3321" y="3712206"/>
            <a:ext cx="6895122" cy="285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35" name="Google Shape;235;p34"/>
          <p:cNvPicPr preferRelativeResize="0"/>
          <p:nvPr/>
        </p:nvPicPr>
        <p:blipFill rotWithShape="1">
          <a:blip r:embed="rId3">
            <a:alphaModFix/>
          </a:blip>
          <a:srcRect l="11158" t="6836" r="14647" b="12682"/>
          <a:stretch/>
        </p:blipFill>
        <p:spPr>
          <a:xfrm>
            <a:off x="1683230" y="1684607"/>
            <a:ext cx="6126175" cy="459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41" name="Google Shape;241;p35"/>
          <p:cNvPicPr preferRelativeResize="0"/>
          <p:nvPr/>
        </p:nvPicPr>
        <p:blipFill rotWithShape="1">
          <a:blip r:embed="rId3">
            <a:alphaModFix/>
          </a:blip>
          <a:srcRect l="21148" t="1327" r="15493" b="6740"/>
          <a:stretch/>
        </p:blipFill>
        <p:spPr>
          <a:xfrm>
            <a:off x="1614726" y="128598"/>
            <a:ext cx="3924276" cy="700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47" name="Google Shape;247;p36"/>
          <p:cNvPicPr preferRelativeResize="0"/>
          <p:nvPr/>
        </p:nvPicPr>
        <p:blipFill rotWithShape="1">
          <a:blip r:embed="rId3">
            <a:alphaModFix/>
          </a:blip>
          <a:srcRect l="30867" t="17809" r="31680" b="15750"/>
          <a:stretch/>
        </p:blipFill>
        <p:spPr>
          <a:xfrm>
            <a:off x="1634298" y="2477291"/>
            <a:ext cx="3092447" cy="3797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6"/>
          <p:cNvPicPr preferRelativeResize="0"/>
          <p:nvPr/>
        </p:nvPicPr>
        <p:blipFill rotWithShape="1">
          <a:blip r:embed="rId4">
            <a:alphaModFix/>
          </a:blip>
          <a:srcRect l="15870" t="13357" r="13629" b="16950"/>
          <a:stretch/>
        </p:blipFill>
        <p:spPr>
          <a:xfrm>
            <a:off x="6370830" y="2222849"/>
            <a:ext cx="5821170" cy="3982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54" name="Google Shape;254;p37"/>
          <p:cNvPicPr preferRelativeResize="0"/>
          <p:nvPr/>
        </p:nvPicPr>
        <p:blipFill rotWithShape="1">
          <a:blip r:embed="rId3">
            <a:alphaModFix/>
          </a:blip>
          <a:srcRect l="13298" t="10836" r="13963" b="15237"/>
          <a:stretch/>
        </p:blipFill>
        <p:spPr>
          <a:xfrm>
            <a:off x="609600" y="2078892"/>
            <a:ext cx="6005886" cy="422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7"/>
          <p:cNvPicPr preferRelativeResize="0"/>
          <p:nvPr/>
        </p:nvPicPr>
        <p:blipFill rotWithShape="1">
          <a:blip r:embed="rId4">
            <a:alphaModFix/>
          </a:blip>
          <a:srcRect l="18556" t="7270" r="22775" b="11562"/>
          <a:stretch/>
        </p:blipFill>
        <p:spPr>
          <a:xfrm>
            <a:off x="6958004" y="1087647"/>
            <a:ext cx="4844180" cy="4638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8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61" name="Google Shape;261;p38"/>
          <p:cNvPicPr preferRelativeResize="0"/>
          <p:nvPr/>
        </p:nvPicPr>
        <p:blipFill rotWithShape="1">
          <a:blip r:embed="rId3">
            <a:alphaModFix/>
          </a:blip>
          <a:srcRect l="18554" t="12229" r="13661" b="8589"/>
          <a:stretch/>
        </p:blipFill>
        <p:spPr>
          <a:xfrm>
            <a:off x="234869" y="953476"/>
            <a:ext cx="4198289" cy="603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8"/>
          <p:cNvPicPr preferRelativeResize="0"/>
          <p:nvPr/>
        </p:nvPicPr>
        <p:blipFill rotWithShape="1">
          <a:blip r:embed="rId4">
            <a:alphaModFix/>
          </a:blip>
          <a:srcRect l="20459" t="12339" r="21464" b="13712"/>
          <a:stretch/>
        </p:blipFill>
        <p:spPr>
          <a:xfrm>
            <a:off x="5225843" y="1488882"/>
            <a:ext cx="4795248" cy="422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9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68" name="Google Shape;268;p39"/>
          <p:cNvPicPr preferRelativeResize="0"/>
          <p:nvPr/>
        </p:nvPicPr>
        <p:blipFill rotWithShape="1">
          <a:blip r:embed="rId3">
            <a:alphaModFix/>
          </a:blip>
          <a:srcRect l="11673" t="6360" r="18474" b="4830"/>
          <a:stretch/>
        </p:blipFill>
        <p:spPr>
          <a:xfrm>
            <a:off x="780116" y="1766455"/>
            <a:ext cx="5767755" cy="5077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74" name="Google Shape;274;p40"/>
          <p:cNvPicPr preferRelativeResize="0"/>
          <p:nvPr/>
        </p:nvPicPr>
        <p:blipFill rotWithShape="1">
          <a:blip r:embed="rId3">
            <a:alphaModFix/>
          </a:blip>
          <a:srcRect l="25443" t="9840" r="23998" b="10731"/>
          <a:stretch/>
        </p:blipFill>
        <p:spPr>
          <a:xfrm>
            <a:off x="942208" y="1852111"/>
            <a:ext cx="4174506" cy="454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0"/>
          <p:cNvPicPr preferRelativeResize="0"/>
          <p:nvPr/>
        </p:nvPicPr>
        <p:blipFill rotWithShape="1">
          <a:blip r:embed="rId4">
            <a:alphaModFix/>
          </a:blip>
          <a:srcRect l="11793" t="10375" r="18947" b="14314"/>
          <a:stretch/>
        </p:blipFill>
        <p:spPr>
          <a:xfrm>
            <a:off x="6215957" y="1433351"/>
            <a:ext cx="5718681" cy="4305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81" name="Google Shape;28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952" y="1038470"/>
            <a:ext cx="5394569" cy="318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6339" y="1330570"/>
            <a:ext cx="3563815" cy="265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4893" y="3935046"/>
            <a:ext cx="3055815" cy="2940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מיומנויות </a:t>
            </a:r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809106" y="968432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/>
          <a:p>
            <a:pPr marL="562722" marR="0" lvl="0" indent="-539275" algn="r" rtl="1">
              <a:lnSpc>
                <a:spcPct val="100000"/>
              </a:lnSpc>
              <a:spcBef>
                <a:spcPts val="812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/>
              <a:t>העתק Ctri+C / הדבק Ctrl+V</a:t>
            </a:r>
            <a:endParaRPr/>
          </a:p>
          <a:p>
            <a:pPr marL="562722" marR="0" lvl="0" indent="-539275" algn="r" rtl="1">
              <a:lnSpc>
                <a:spcPct val="100000"/>
              </a:lnSpc>
              <a:spcBef>
                <a:spcPts val="812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/>
              <a:t>מעבר מהיר בין שקופיות – דרך הסמלילים / העתקת התוכן לאחר נגיעה על האובייקט הרצוי בשקופית</a:t>
            </a:r>
            <a:endParaRPr/>
          </a:p>
          <a:p>
            <a:pPr marL="562722" marR="0" lvl="0" indent="-539275" algn="r" rtl="1">
              <a:lnSpc>
                <a:spcPct val="100000"/>
              </a:lnSpc>
              <a:spcBef>
                <a:spcPts val="812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/>
              <a:t>התלמידים יוסיפו שקופית בראש המצגת ואליה יביאו פירות וירקות ליצירת העיצובים שלהם</a:t>
            </a:r>
            <a:endParaRPr/>
          </a:p>
          <a:p>
            <a:pPr marL="23447" lvl="0" indent="0" algn="r" rtl="1">
              <a:lnSpc>
                <a:spcPct val="100000"/>
              </a:lnSpc>
              <a:spcBef>
                <a:spcPts val="812"/>
              </a:spcBef>
              <a:spcAft>
                <a:spcPts val="0"/>
              </a:spcAft>
              <a:buSzPts val="3300"/>
              <a:buNone/>
            </a:pPr>
            <a:r>
              <a:rPr lang="en-US"/>
              <a:t>בכפתור ימני:</a:t>
            </a:r>
            <a:endParaRPr/>
          </a:p>
          <a:p>
            <a:pPr marL="23447" lvl="0" indent="0" algn="r" rtl="1">
              <a:lnSpc>
                <a:spcPct val="100000"/>
              </a:lnSpc>
              <a:spcBef>
                <a:spcPts val="812"/>
              </a:spcBef>
              <a:spcAft>
                <a:spcPts val="0"/>
              </a:spcAft>
              <a:buSzPts val="3300"/>
              <a:buNone/>
            </a:pPr>
            <a:r>
              <a:rPr lang="en-US"/>
              <a:t>הבא לקידמה</a:t>
            </a:r>
            <a:endParaRPr/>
          </a:p>
          <a:p>
            <a:pPr marL="23447" lvl="0" indent="0" algn="r" rtl="1">
              <a:lnSpc>
                <a:spcPct val="100000"/>
              </a:lnSpc>
              <a:spcBef>
                <a:spcPts val="812"/>
              </a:spcBef>
              <a:spcAft>
                <a:spcPts val="0"/>
              </a:spcAft>
              <a:buSzPts val="3300"/>
              <a:buNone/>
            </a:pPr>
            <a:r>
              <a:rPr lang="en-US"/>
              <a:t>קבץ-קבץ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89" name="Google Shape;289;p42"/>
          <p:cNvPicPr preferRelativeResize="0"/>
          <p:nvPr/>
        </p:nvPicPr>
        <p:blipFill rotWithShape="1">
          <a:blip r:embed="rId3">
            <a:alphaModFix/>
          </a:blip>
          <a:srcRect l="25152" t="17662" r="21596" b="18932"/>
          <a:stretch/>
        </p:blipFill>
        <p:spPr>
          <a:xfrm>
            <a:off x="7014217" y="2074576"/>
            <a:ext cx="4396972" cy="3624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2"/>
          <p:cNvPicPr preferRelativeResize="0"/>
          <p:nvPr/>
        </p:nvPicPr>
        <p:blipFill rotWithShape="1">
          <a:blip r:embed="rId4">
            <a:alphaModFix/>
          </a:blip>
          <a:srcRect l="11345" t="25369" r="9598" b="23845"/>
          <a:stretch/>
        </p:blipFill>
        <p:spPr>
          <a:xfrm>
            <a:off x="327156" y="3134559"/>
            <a:ext cx="6527647" cy="2903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96" name="Google Shape;29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8615" y="1592385"/>
            <a:ext cx="5334000" cy="441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3"/>
          <p:cNvPicPr preferRelativeResize="0"/>
          <p:nvPr/>
        </p:nvPicPr>
        <p:blipFill rotWithShape="1">
          <a:blip r:embed="rId4">
            <a:alphaModFix/>
          </a:blip>
          <a:srcRect l="2591" t="13016" r="4416" b="14920"/>
          <a:stretch/>
        </p:blipFill>
        <p:spPr>
          <a:xfrm>
            <a:off x="7380631" y="1158540"/>
            <a:ext cx="4593266" cy="266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8296" y="2938585"/>
            <a:ext cx="6279662" cy="4710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304" name="Google Shape;304;p44"/>
          <p:cNvPicPr preferRelativeResize="0"/>
          <p:nvPr/>
        </p:nvPicPr>
        <p:blipFill rotWithShape="1">
          <a:blip r:embed="rId3">
            <a:alphaModFix/>
          </a:blip>
          <a:srcRect l="29388" t="9882" r="27854" b="10617"/>
          <a:stretch/>
        </p:blipFill>
        <p:spPr>
          <a:xfrm>
            <a:off x="1086156" y="1799767"/>
            <a:ext cx="3530604" cy="4545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5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310" name="Google Shape;310;p45"/>
          <p:cNvPicPr preferRelativeResize="0"/>
          <p:nvPr/>
        </p:nvPicPr>
        <p:blipFill rotWithShape="1">
          <a:blip r:embed="rId3">
            <a:alphaModFix/>
          </a:blip>
          <a:srcRect l="4513" t="6929" r="3796" b="3453"/>
          <a:stretch/>
        </p:blipFill>
        <p:spPr>
          <a:xfrm>
            <a:off x="2967004" y="3186013"/>
            <a:ext cx="4706282" cy="446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2878" y="678960"/>
            <a:ext cx="5879122" cy="4321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893" y="955431"/>
            <a:ext cx="4558322" cy="3768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6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318" name="Google Shape;318;p46"/>
          <p:cNvPicPr preferRelativeResize="0"/>
          <p:nvPr/>
        </p:nvPicPr>
        <p:blipFill rotWithShape="1">
          <a:blip r:embed="rId3">
            <a:alphaModFix/>
          </a:blip>
          <a:srcRect l="9472" t="8500" r="12156" b="6493"/>
          <a:stretch/>
        </p:blipFill>
        <p:spPr>
          <a:xfrm>
            <a:off x="2749594" y="1664145"/>
            <a:ext cx="6471138" cy="4859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324" name="Google Shape;324;p47"/>
          <p:cNvPicPr preferRelativeResize="0"/>
          <p:nvPr/>
        </p:nvPicPr>
        <p:blipFill rotWithShape="1">
          <a:blip r:embed="rId3">
            <a:alphaModFix/>
          </a:blip>
          <a:srcRect l="14273" t="6698" r="4720" b="9287"/>
          <a:stretch/>
        </p:blipFill>
        <p:spPr>
          <a:xfrm>
            <a:off x="3110422" y="953476"/>
            <a:ext cx="6688548" cy="4803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מניפולציות על תמונות</a:t>
            </a:r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6246796" y="1417637"/>
            <a:ext cx="545891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/>
          <a:p>
            <a:pPr marL="562722" marR="0" lvl="0" indent="-539275" algn="r" rtl="1">
              <a:lnSpc>
                <a:spcPct val="100000"/>
              </a:lnSpc>
              <a:spcBef>
                <a:spcPts val="812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/>
              <a:t>גרירה עם Ctrl  - שיכפול</a:t>
            </a:r>
            <a:endParaRPr/>
          </a:p>
          <a:p>
            <a:pPr marL="562722" marR="0" lvl="0" indent="-539275" algn="r" rtl="1">
              <a:lnSpc>
                <a:spcPct val="100000"/>
              </a:lnSpc>
              <a:spcBef>
                <a:spcPts val="812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/>
              <a:t>הסרת רקע</a:t>
            </a:r>
            <a:endParaRPr/>
          </a:p>
          <a:p>
            <a:pPr marL="562722" marR="0" lvl="0" indent="-539275" algn="r" rtl="1">
              <a:lnSpc>
                <a:spcPct val="100000"/>
              </a:lnSpc>
              <a:spcBef>
                <a:spcPts val="812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/>
              <a:t>חיתוך תמונה – דבל קליק על תמונה/ כלי החיתוך</a:t>
            </a:r>
            <a:endParaRPr/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3">
            <a:alphaModFix/>
          </a:blip>
          <a:srcRect l="53163" t="37525" r="18125" b="22825"/>
          <a:stretch/>
        </p:blipFill>
        <p:spPr>
          <a:xfrm>
            <a:off x="3574560" y="4658312"/>
            <a:ext cx="2370645" cy="2266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4">
            <a:alphaModFix/>
          </a:blip>
          <a:srcRect l="2289" t="30993" r="80556" b="31112"/>
          <a:stretch/>
        </p:blipFill>
        <p:spPr>
          <a:xfrm>
            <a:off x="71008" y="3680618"/>
            <a:ext cx="2091512" cy="154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 rotWithShape="1">
          <a:blip r:embed="rId5">
            <a:alphaModFix/>
          </a:blip>
          <a:srcRect l="16016" t="6698" r="18126" b="22825"/>
          <a:stretch/>
        </p:blipFill>
        <p:spPr>
          <a:xfrm>
            <a:off x="973726" y="166471"/>
            <a:ext cx="1688647" cy="1251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 rotWithShape="1">
          <a:blip r:embed="rId6">
            <a:alphaModFix/>
          </a:blip>
          <a:srcRect r="92357" b="81288"/>
          <a:stretch/>
        </p:blipFill>
        <p:spPr>
          <a:xfrm>
            <a:off x="1116764" y="1417637"/>
            <a:ext cx="3214524" cy="262331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/>
          <p:nvPr/>
        </p:nvSpPr>
        <p:spPr>
          <a:xfrm>
            <a:off x="3195587" y="1959271"/>
            <a:ext cx="798897" cy="1005310"/>
          </a:xfrm>
          <a:prstGeom prst="frame">
            <a:avLst>
              <a:gd name="adj1" fmla="val 125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" name="Google Shape;108;p16"/>
          <p:cNvCxnSpPr/>
          <p:nvPr/>
        </p:nvCxnSpPr>
        <p:spPr>
          <a:xfrm>
            <a:off x="2435192" y="1270535"/>
            <a:ext cx="566629" cy="522487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09" name="Google Shape;109;p16"/>
          <p:cNvCxnSpPr/>
          <p:nvPr/>
        </p:nvCxnSpPr>
        <p:spPr>
          <a:xfrm flipH="1">
            <a:off x="1629448" y="3088153"/>
            <a:ext cx="991701" cy="1178617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10" name="Google Shape;110;p16"/>
          <p:cNvCxnSpPr/>
          <p:nvPr/>
        </p:nvCxnSpPr>
        <p:spPr>
          <a:xfrm>
            <a:off x="2025422" y="4803430"/>
            <a:ext cx="1549138" cy="40659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895150" y="115058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סיבוב תמונה</a:t>
            </a:r>
            <a:br>
              <a:rPr lang="en-US"/>
            </a:br>
            <a:r>
              <a:rPr lang="en-US"/>
              <a:t>דבל קליק</a:t>
            </a:r>
            <a:br>
              <a:rPr lang="en-US"/>
            </a:br>
            <a:r>
              <a:rPr lang="en-US"/>
              <a:t>סובב</a:t>
            </a:r>
            <a:endParaRPr/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3">
            <a:alphaModFix/>
          </a:blip>
          <a:srcRect l="24869" t="27737" r="65184" b="44138"/>
          <a:stretch/>
        </p:blipFill>
        <p:spPr>
          <a:xfrm>
            <a:off x="-308008" y="1120321"/>
            <a:ext cx="4899259" cy="461735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>
            <a:off x="3272590" y="1425923"/>
            <a:ext cx="1751798" cy="1251284"/>
          </a:xfrm>
          <a:prstGeom prst="wedgeRectCallout">
            <a:avLst>
              <a:gd name="adj1" fmla="val -99404"/>
              <a:gd name="adj2" fmla="val -12115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עוגן הסיבוב</a:t>
            </a:r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 rotWithShape="1">
          <a:blip r:embed="rId4">
            <a:alphaModFix/>
          </a:blip>
          <a:srcRect l="2368" r="64000" b="53849"/>
          <a:stretch/>
        </p:blipFill>
        <p:spPr>
          <a:xfrm>
            <a:off x="6468177" y="3976571"/>
            <a:ext cx="4100362" cy="1875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4">
            <a:alphaModFix/>
          </a:blip>
          <a:srcRect l="2368" r="90053" b="74989"/>
          <a:stretch/>
        </p:blipFill>
        <p:spPr>
          <a:xfrm>
            <a:off x="8171849" y="296611"/>
            <a:ext cx="2945331" cy="3240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8382000" y="274637"/>
            <a:ext cx="3200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קבץ</a:t>
            </a:r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8255000" y="1600200"/>
            <a:ext cx="3327400" cy="10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noAutofit/>
          </a:bodyPr>
          <a:lstStyle/>
          <a:p>
            <a:pPr marL="562722" marR="0" lvl="0" indent="-539275" algn="r" rtl="1">
              <a:lnSpc>
                <a:spcPct val="100000"/>
              </a:lnSpc>
              <a:spcBef>
                <a:spcPts val="812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/>
              <a:t>לבחור את כל האובייקטים בדמות שייצרתם/ כפתור ימני / קבץ/ קבץ</a:t>
            </a:r>
            <a:endParaRPr/>
          </a:p>
        </p:txBody>
      </p:sp>
      <p:pic>
        <p:nvPicPr>
          <p:cNvPr id="126" name="Google Shape;126;p18"/>
          <p:cNvPicPr preferRelativeResize="0"/>
          <p:nvPr/>
        </p:nvPicPr>
        <p:blipFill rotWithShape="1">
          <a:blip r:embed="rId3">
            <a:alphaModFix/>
          </a:blip>
          <a:srcRect l="13125" t="20000" r="66146" b="31875"/>
          <a:stretch/>
        </p:blipFill>
        <p:spPr>
          <a:xfrm>
            <a:off x="609600" y="804863"/>
            <a:ext cx="7384968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/>
          <p:nvPr/>
        </p:nvSpPr>
        <p:spPr>
          <a:xfrm>
            <a:off x="3195587" y="2324099"/>
            <a:ext cx="3027413" cy="317501"/>
          </a:xfrm>
          <a:prstGeom prst="frame">
            <a:avLst>
              <a:gd name="adj1" fmla="val 125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4156364" y="3028920"/>
            <a:ext cx="723603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אפקט טקסט, המרה</a:t>
            </a:r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4884715" y="4591297"/>
            <a:ext cx="6159335" cy="453340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alibri"/>
              </a:rPr>
              <a:t>אפקט טקסט, המרה</a:t>
            </a:r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 l="4288" r="80810" b="13693"/>
          <a:stretch/>
        </p:blipFill>
        <p:spPr>
          <a:xfrm>
            <a:off x="0" y="0"/>
            <a:ext cx="3372593" cy="651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3">
            <a:alphaModFix/>
          </a:blip>
          <a:srcRect l="14160" t="8526" r="80810" b="87695"/>
          <a:stretch/>
        </p:blipFill>
        <p:spPr>
          <a:xfrm>
            <a:off x="3847606" y="330312"/>
            <a:ext cx="3218475" cy="806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 rotWithShape="1">
          <a:blip r:embed="rId3">
            <a:alphaModFix/>
          </a:blip>
          <a:srcRect l="13060" t="30271" r="80810" b="63452"/>
          <a:stretch/>
        </p:blipFill>
        <p:spPr>
          <a:xfrm>
            <a:off x="3429834" y="2035866"/>
            <a:ext cx="2909761" cy="9930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7066081" y="597721"/>
            <a:ext cx="435824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בתפריט אופקי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עיצוב צורה / תבנית צורה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Fresh_artichokes.jpg</a:t>
            </a:r>
            <a:endParaRPr/>
          </a:p>
        </p:txBody>
      </p:sp>
      <p:pic>
        <p:nvPicPr>
          <p:cNvPr id="143" name="Google Shape;143;p20"/>
          <p:cNvPicPr preferRelativeResize="0"/>
          <p:nvPr/>
        </p:nvPicPr>
        <p:blipFill rotWithShape="1">
          <a:blip r:embed="rId4">
            <a:alphaModFix/>
          </a:blip>
          <a:srcRect l="6160" t="8050" r="7460" b="9948"/>
          <a:stretch/>
        </p:blipFill>
        <p:spPr>
          <a:xfrm>
            <a:off x="1575582" y="1391020"/>
            <a:ext cx="9326268" cy="5431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1"/>
          <p:cNvPicPr preferRelativeResize="0"/>
          <p:nvPr/>
        </p:nvPicPr>
        <p:blipFill rotWithShape="1">
          <a:blip r:embed="rId3">
            <a:alphaModFix/>
          </a:blip>
          <a:srcRect l="22169" t="13811" r="21920" b="10224"/>
          <a:stretch/>
        </p:blipFill>
        <p:spPr>
          <a:xfrm>
            <a:off x="2877148" y="1038717"/>
            <a:ext cx="7271164" cy="684056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609600" y="-453293"/>
            <a:ext cx="10972800" cy="140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75" tIns="58900" rIns="117875" bIns="589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onion‑03.jpg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</Words>
  <Application>Microsoft Office PowerPoint</Application>
  <PresentationFormat>מסך רחב</PresentationFormat>
  <Paragraphs>29</Paragraphs>
  <Slides>35</Slides>
  <Notes>35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35</vt:i4>
      </vt:variant>
    </vt:vector>
  </HeadingPairs>
  <TitlesOfParts>
    <vt:vector size="38" baseType="lpstr">
      <vt:lpstr>Arial</vt:lpstr>
      <vt:lpstr>Calibri</vt:lpstr>
      <vt:lpstr>ערכת נושא Office</vt:lpstr>
      <vt:lpstr>לתלמיד העתק לכאן את הירקות או פירות בהם אתה מעוניין </vt:lpstr>
      <vt:lpstr>מאגר תמונות ומידע שימושי בנושא ירקות ופירות</vt:lpstr>
      <vt:lpstr>מיומנויות </vt:lpstr>
      <vt:lpstr>מניפולציות על תמונות</vt:lpstr>
      <vt:lpstr>סיבוב תמונה דבל קליק סובב</vt:lpstr>
      <vt:lpstr>קבץ</vt:lpstr>
      <vt:lpstr>אפקט טקסט, המרה</vt:lpstr>
      <vt:lpstr>Fresh_artichokes.jpg</vt:lpstr>
      <vt:lpstr>onion‑03.jpg</vt:lpstr>
      <vt:lpstr>carrot‑02.jpg</vt:lpstr>
      <vt:lpstr>horseradish</vt:lpstr>
      <vt:lpstr>eggplant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לתלמיד העתק לכאן את הירקות או פירות בהם אתה מעוניין </dc:title>
  <cp:lastModifiedBy>Ilan Koren</cp:lastModifiedBy>
  <cp:revision>1</cp:revision>
  <dcterms:modified xsi:type="dcterms:W3CDTF">2023-12-27T19:07:46Z</dcterms:modified>
</cp:coreProperties>
</file>