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5" r:id="rId10"/>
    <p:sldId id="267" r:id="rId11"/>
  </p:sldIdLst>
  <p:sldSz cx="19199225" cy="10799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1" userDrawn="1">
          <p15:clr>
            <a:srgbClr val="A4A3A4"/>
          </p15:clr>
        </p15:guide>
        <p15:guide id="2" pos="60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84" autoAdjust="0"/>
    <p:restoredTop sz="94484" autoAdjust="0"/>
  </p:normalViewPr>
  <p:slideViewPr>
    <p:cSldViewPr snapToGrid="0" showGuides="1">
      <p:cViewPr varScale="1">
        <p:scale>
          <a:sx n="65" d="100"/>
          <a:sy n="65" d="100"/>
        </p:scale>
        <p:origin x="594" y="78"/>
      </p:cViewPr>
      <p:guideLst>
        <p:guide orient="horz" pos="3401"/>
        <p:guide pos="6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af9f53dd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aaf9f53dd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af9f53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aaf9f53d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aaf9f53dd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aaf9f53dd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319947" y="574991"/>
            <a:ext cx="16559332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319947" y="2874937"/>
            <a:ext cx="16559332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319947" y="574991"/>
            <a:ext cx="16559332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6173437" y="-1978554"/>
            <a:ext cx="6852350" cy="1655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1233211" y="3081221"/>
            <a:ext cx="9152300" cy="413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833552" y="-938616"/>
            <a:ext cx="9152300" cy="12179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439943" y="1767462"/>
            <a:ext cx="16319341" cy="375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49"/>
              <a:buFont typeface="Calibri"/>
              <a:buNone/>
              <a:defRPr sz="944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9904" y="5672376"/>
            <a:ext cx="14399419" cy="260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lvl="1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lvl="2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lvl="3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4pPr>
            <a:lvl5pPr lvl="4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5pPr>
            <a:lvl6pPr lvl="5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6pPr>
            <a:lvl7pPr lvl="6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7pPr>
            <a:lvl8pPr lvl="7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8pPr>
            <a:lvl9pPr lvl="8" algn="ct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309948" y="2692445"/>
            <a:ext cx="16559332" cy="449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49"/>
              <a:buFont typeface="Calibri"/>
              <a:buNone/>
              <a:defRPr sz="944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09948" y="7227346"/>
            <a:ext cx="16559332" cy="2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3150"/>
              <a:buNone/>
              <a:defRPr sz="315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835"/>
              <a:buNone/>
              <a:defRPr sz="2835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19947" y="574991"/>
            <a:ext cx="16559332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319947" y="2874937"/>
            <a:ext cx="8159671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9719609" y="2874937"/>
            <a:ext cx="8159671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322447" y="574991"/>
            <a:ext cx="16559332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322450" y="2647444"/>
            <a:ext cx="8122171" cy="129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1pPr>
            <a:lvl2pPr marL="914400" lvl="1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2pPr>
            <a:lvl3pPr marL="1371600" lvl="2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3pPr>
            <a:lvl4pPr marL="1828800" lvl="3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4pPr>
            <a:lvl5pPr marL="2286000" lvl="4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5pPr>
            <a:lvl6pPr marL="2743200" lvl="5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6pPr>
            <a:lvl7pPr marL="3200400" lvl="6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7pPr>
            <a:lvl8pPr marL="3657600" lvl="7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8pPr>
            <a:lvl9pPr marL="4114800" lvl="8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322450" y="3944915"/>
            <a:ext cx="8122171" cy="580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9719609" y="2647444"/>
            <a:ext cx="8162171" cy="129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1pPr>
            <a:lvl2pPr marL="914400" lvl="1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 b="1"/>
            </a:lvl2pPr>
            <a:lvl3pPr marL="1371600" lvl="2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3pPr>
            <a:lvl4pPr marL="1828800" lvl="3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4pPr>
            <a:lvl5pPr marL="2286000" lvl="4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5pPr>
            <a:lvl6pPr marL="2743200" lvl="5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6pPr>
            <a:lvl7pPr marL="3200400" lvl="6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7pPr>
            <a:lvl8pPr marL="3657600" lvl="7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8pPr>
            <a:lvl9pPr marL="4114800" lvl="8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9719609" y="3944915"/>
            <a:ext cx="8162171" cy="580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319947" y="574991"/>
            <a:ext cx="16559332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322447" y="719985"/>
            <a:ext cx="6192250" cy="251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39"/>
              <a:buFont typeface="Calibri"/>
              <a:buNone/>
              <a:defRPr sz="50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8162171" y="1554968"/>
            <a:ext cx="9719608" cy="767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8576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39"/>
              <a:buChar char="•"/>
              <a:defRPr sz="5039"/>
            </a:lvl1pPr>
            <a:lvl2pPr marL="914400" lvl="1" indent="-508571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4409"/>
              <a:buChar char="•"/>
              <a:defRPr sz="4409"/>
            </a:lvl2pPr>
            <a:lvl3pPr marL="1371600" lvl="2" indent="-46863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780"/>
              <a:buChar char="•"/>
              <a:defRPr sz="3780"/>
            </a:lvl3pPr>
            <a:lvl4pPr marL="1828800" lvl="3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4pPr>
            <a:lvl5pPr marL="2286000" lvl="4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5pPr>
            <a:lvl6pPr marL="2743200" lvl="5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6pPr>
            <a:lvl7pPr marL="3200400" lvl="6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7pPr>
            <a:lvl8pPr marL="3657600" lvl="7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8pPr>
            <a:lvl9pPr marL="4114800" lvl="8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322447" y="3239930"/>
            <a:ext cx="6192250" cy="60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marL="914400" lvl="1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marL="1371600" lvl="2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marL="1828800" lvl="3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4pPr>
            <a:lvl5pPr marL="2286000" lvl="4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5pPr>
            <a:lvl6pPr marL="2743200" lvl="5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6pPr>
            <a:lvl7pPr marL="3200400" lvl="6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7pPr>
            <a:lvl8pPr marL="3657600" lvl="7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8pPr>
            <a:lvl9pPr marL="4114800" lvl="8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22447" y="719985"/>
            <a:ext cx="6192250" cy="251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39"/>
              <a:buFont typeface="Calibri"/>
              <a:buNone/>
              <a:defRPr sz="50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162171" y="1554968"/>
            <a:ext cx="9719608" cy="767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39"/>
              <a:buFont typeface="Arial"/>
              <a:buNone/>
              <a:defRPr sz="50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4409"/>
              <a:buFont typeface="Arial"/>
              <a:buNone/>
              <a:defRPr sz="4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322447" y="3239930"/>
            <a:ext cx="6192250" cy="60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marL="914400" lvl="1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marL="1371600" lvl="2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marL="1828800" lvl="3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4pPr>
            <a:lvl5pPr marL="2286000" lvl="4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5pPr>
            <a:lvl6pPr marL="2743200" lvl="5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6pPr>
            <a:lvl7pPr marL="3200400" lvl="6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7pPr>
            <a:lvl8pPr marL="3657600" lvl="7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8pPr>
            <a:lvl9pPr marL="4114800" lvl="8" indent="-22860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19947" y="574991"/>
            <a:ext cx="16559332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29"/>
              <a:buFont typeface="Calibri"/>
              <a:buNone/>
              <a:defRPr sz="6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9947" y="2874937"/>
            <a:ext cx="16559332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571" algn="r" rtl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4409"/>
              <a:buFont typeface="Arial"/>
              <a:buChar char="•"/>
              <a:defRPr sz="4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8630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780"/>
              <a:buFont typeface="Arial"/>
              <a:buChar char="•"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8625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862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862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862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862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862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8622" algn="r" rtl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319947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359744" y="10009784"/>
            <a:ext cx="6479739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559452" y="10009784"/>
            <a:ext cx="4319826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89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62687"/>
          <a:stretch/>
        </p:blipFill>
        <p:spPr>
          <a:xfrm>
            <a:off x="4289624" y="8518359"/>
            <a:ext cx="11486251" cy="190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2075" y="5465533"/>
            <a:ext cx="4120810" cy="349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44806" y="5434549"/>
            <a:ext cx="4438617" cy="349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3602" y="5465533"/>
            <a:ext cx="3509695" cy="3554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3"/>
          <p:cNvGrpSpPr/>
          <p:nvPr/>
        </p:nvGrpSpPr>
        <p:grpSpPr>
          <a:xfrm>
            <a:off x="4562259" y="671326"/>
            <a:ext cx="2808288" cy="5400675"/>
            <a:chOff x="250825" y="1196975"/>
            <a:chExt cx="2808288" cy="5400675"/>
          </a:xfrm>
        </p:grpSpPr>
        <p:grpSp>
          <p:nvGrpSpPr>
            <p:cNvPr id="89" name="Google Shape;89;p13"/>
            <p:cNvGrpSpPr/>
            <p:nvPr/>
          </p:nvGrpSpPr>
          <p:grpSpPr>
            <a:xfrm>
              <a:off x="250825" y="1196975"/>
              <a:ext cx="2808288" cy="2952750"/>
              <a:chOff x="884" y="164"/>
              <a:chExt cx="1769" cy="1860"/>
            </a:xfrm>
          </p:grpSpPr>
          <p:grpSp>
            <p:nvGrpSpPr>
              <p:cNvPr id="90" name="Google Shape;90;p13"/>
              <p:cNvGrpSpPr/>
              <p:nvPr/>
            </p:nvGrpSpPr>
            <p:grpSpPr>
              <a:xfrm>
                <a:off x="884" y="164"/>
                <a:ext cx="1769" cy="1860"/>
                <a:chOff x="884" y="935"/>
                <a:chExt cx="1769" cy="1860"/>
              </a:xfrm>
            </p:grpSpPr>
            <p:sp>
              <p:nvSpPr>
                <p:cNvPr id="91" name="Google Shape;91;p13"/>
                <p:cNvSpPr/>
                <p:nvPr/>
              </p:nvSpPr>
              <p:spPr>
                <a:xfrm>
                  <a:off x="1474" y="1525"/>
                  <a:ext cx="816" cy="816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>
                  <a:off x="1474" y="935"/>
                  <a:ext cx="816" cy="816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1837" y="1298"/>
                  <a:ext cx="816" cy="816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4" name="Google Shape;94;p13"/>
                <p:cNvSpPr/>
                <p:nvPr/>
              </p:nvSpPr>
              <p:spPr>
                <a:xfrm>
                  <a:off x="1746" y="1933"/>
                  <a:ext cx="816" cy="816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1111" y="1979"/>
                  <a:ext cx="816" cy="816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6" name="Google Shape;96;p13"/>
                <p:cNvSpPr/>
                <p:nvPr/>
              </p:nvSpPr>
              <p:spPr>
                <a:xfrm>
                  <a:off x="884" y="1253"/>
                  <a:ext cx="816" cy="816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97" name="Google Shape;97;p13"/>
              <p:cNvGrpSpPr/>
              <p:nvPr/>
            </p:nvGrpSpPr>
            <p:grpSpPr>
              <a:xfrm>
                <a:off x="930" y="300"/>
                <a:ext cx="1632" cy="1632"/>
                <a:chOff x="884" y="935"/>
                <a:chExt cx="1769" cy="1860"/>
              </a:xfrm>
            </p:grpSpPr>
            <p:sp>
              <p:nvSpPr>
                <p:cNvPr id="98" name="Google Shape;98;p13"/>
                <p:cNvSpPr/>
                <p:nvPr/>
              </p:nvSpPr>
              <p:spPr>
                <a:xfrm>
                  <a:off x="1474" y="1525"/>
                  <a:ext cx="816" cy="8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1474" y="935"/>
                  <a:ext cx="816" cy="8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0" name="Google Shape;100;p13"/>
                <p:cNvSpPr/>
                <p:nvPr/>
              </p:nvSpPr>
              <p:spPr>
                <a:xfrm>
                  <a:off x="1837" y="1298"/>
                  <a:ext cx="816" cy="8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>
                  <a:off x="1746" y="1933"/>
                  <a:ext cx="816" cy="8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>
                  <a:off x="1111" y="1979"/>
                  <a:ext cx="816" cy="8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>
                  <a:off x="884" y="1253"/>
                  <a:ext cx="816" cy="8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104" name="Google Shape;104;p13"/>
              <p:cNvGrpSpPr/>
              <p:nvPr/>
            </p:nvGrpSpPr>
            <p:grpSpPr>
              <a:xfrm>
                <a:off x="1020" y="391"/>
                <a:ext cx="1451" cy="1497"/>
                <a:chOff x="884" y="935"/>
                <a:chExt cx="1769" cy="1860"/>
              </a:xfrm>
            </p:grpSpPr>
            <p:sp>
              <p:nvSpPr>
                <p:cNvPr id="105" name="Google Shape;105;p13"/>
                <p:cNvSpPr/>
                <p:nvPr/>
              </p:nvSpPr>
              <p:spPr>
                <a:xfrm>
                  <a:off x="1474" y="1525"/>
                  <a:ext cx="816" cy="816"/>
                </a:xfrm>
                <a:prstGeom prst="ellips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>
                  <a:off x="1474" y="935"/>
                  <a:ext cx="816" cy="816"/>
                </a:xfrm>
                <a:prstGeom prst="ellips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>
                  <a:off x="1837" y="1298"/>
                  <a:ext cx="816" cy="816"/>
                </a:xfrm>
                <a:prstGeom prst="ellips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8" name="Google Shape;108;p13"/>
                <p:cNvSpPr/>
                <p:nvPr/>
              </p:nvSpPr>
              <p:spPr>
                <a:xfrm>
                  <a:off x="1746" y="1933"/>
                  <a:ext cx="816" cy="816"/>
                </a:xfrm>
                <a:prstGeom prst="ellips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09" name="Google Shape;109;p13"/>
                <p:cNvSpPr/>
                <p:nvPr/>
              </p:nvSpPr>
              <p:spPr>
                <a:xfrm>
                  <a:off x="1111" y="1979"/>
                  <a:ext cx="816" cy="816"/>
                </a:xfrm>
                <a:prstGeom prst="ellips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884" y="1253"/>
                  <a:ext cx="816" cy="816"/>
                </a:xfrm>
                <a:prstGeom prst="ellipse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r" rtl="1">
                    <a:buClr>
                      <a:schemeClr val="dk1"/>
                    </a:buClr>
                    <a:buSzPts val="1800"/>
                  </a:pPr>
                  <a:endParaRPr sz="1800">
                    <a:solidFill>
                      <a:schemeClr val="dk1"/>
                    </a:solidFill>
                  </a:endParaRPr>
                </a:p>
              </p:txBody>
            </p:sp>
          </p:grpSp>
        </p:grpSp>
        <p:sp>
          <p:nvSpPr>
            <p:cNvPr id="111" name="Google Shape;111;p13"/>
            <p:cNvSpPr txBox="1"/>
            <p:nvPr/>
          </p:nvSpPr>
          <p:spPr>
            <a:xfrm>
              <a:off x="1042988" y="2133600"/>
              <a:ext cx="1368425" cy="1187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2400"/>
              </a:pPr>
              <a:r>
                <a:rPr lang="iw-IL" sz="2400">
                  <a:solidFill>
                    <a:schemeClr val="dk1"/>
                  </a:solidFill>
                </a:rPr>
                <a:t>שיהיה לך יום נפלא!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763713" y="3789363"/>
              <a:ext cx="322262" cy="2808287"/>
            </a:xfrm>
            <a:custGeom>
              <a:avLst/>
              <a:gdLst/>
              <a:ahLst/>
              <a:cxnLst/>
              <a:rect l="l" t="t" r="r" b="b"/>
              <a:pathLst>
                <a:path w="203" h="1173" extrusionOk="0">
                  <a:moveTo>
                    <a:pt x="0" y="3"/>
                  </a:moveTo>
                  <a:cubicBezTo>
                    <a:pt x="51" y="20"/>
                    <a:pt x="4" y="0"/>
                    <a:pt x="53" y="38"/>
                  </a:cubicBezTo>
                  <a:cubicBezTo>
                    <a:pt x="97" y="72"/>
                    <a:pt x="111" y="73"/>
                    <a:pt x="140" y="117"/>
                  </a:cubicBezTo>
                  <a:cubicBezTo>
                    <a:pt x="137" y="143"/>
                    <a:pt x="139" y="170"/>
                    <a:pt x="131" y="195"/>
                  </a:cubicBezTo>
                  <a:cubicBezTo>
                    <a:pt x="123" y="220"/>
                    <a:pt x="92" y="251"/>
                    <a:pt x="79" y="274"/>
                  </a:cubicBezTo>
                  <a:cubicBezTo>
                    <a:pt x="66" y="296"/>
                    <a:pt x="44" y="344"/>
                    <a:pt x="44" y="344"/>
                  </a:cubicBezTo>
                  <a:cubicBezTo>
                    <a:pt x="58" y="399"/>
                    <a:pt x="58" y="438"/>
                    <a:pt x="114" y="457"/>
                  </a:cubicBezTo>
                  <a:cubicBezTo>
                    <a:pt x="136" y="480"/>
                    <a:pt x="161" y="496"/>
                    <a:pt x="184" y="518"/>
                  </a:cubicBezTo>
                  <a:cubicBezTo>
                    <a:pt x="203" y="579"/>
                    <a:pt x="179" y="616"/>
                    <a:pt x="140" y="658"/>
                  </a:cubicBezTo>
                  <a:cubicBezTo>
                    <a:pt x="117" y="725"/>
                    <a:pt x="97" y="791"/>
                    <a:pt x="79" y="859"/>
                  </a:cubicBezTo>
                  <a:cubicBezTo>
                    <a:pt x="73" y="917"/>
                    <a:pt x="52" y="984"/>
                    <a:pt x="70" y="1042"/>
                  </a:cubicBezTo>
                  <a:cubicBezTo>
                    <a:pt x="75" y="1058"/>
                    <a:pt x="94" y="1065"/>
                    <a:pt x="105" y="1077"/>
                  </a:cubicBezTo>
                  <a:cubicBezTo>
                    <a:pt x="102" y="1100"/>
                    <a:pt x="100" y="1124"/>
                    <a:pt x="96" y="1147"/>
                  </a:cubicBezTo>
                  <a:cubicBezTo>
                    <a:pt x="94" y="1156"/>
                    <a:pt x="97" y="1173"/>
                    <a:pt x="88" y="1173"/>
                  </a:cubicBezTo>
                  <a:cubicBezTo>
                    <a:pt x="79" y="1173"/>
                    <a:pt x="88" y="1156"/>
                    <a:pt x="88" y="1147"/>
                  </a:cubicBezTo>
                </a:path>
              </a:pathLst>
            </a:custGeom>
            <a:noFill/>
            <a:ln w="66675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11226068" y="2471550"/>
            <a:ext cx="2808288" cy="2952750"/>
            <a:chOff x="884" y="935"/>
            <a:chExt cx="1769" cy="1860"/>
          </a:xfrm>
        </p:grpSpPr>
        <p:sp>
          <p:nvSpPr>
            <p:cNvPr id="114" name="Google Shape;114;p13"/>
            <p:cNvSpPr/>
            <p:nvPr/>
          </p:nvSpPr>
          <p:spPr>
            <a:xfrm>
              <a:off x="1474" y="1525"/>
              <a:ext cx="816" cy="816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1474" y="935"/>
              <a:ext cx="816" cy="816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1837" y="1298"/>
              <a:ext cx="816" cy="816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746" y="1933"/>
              <a:ext cx="816" cy="816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111" y="1979"/>
              <a:ext cx="816" cy="816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884" y="1253"/>
              <a:ext cx="816" cy="816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11299093" y="2760476"/>
            <a:ext cx="2592388" cy="2447925"/>
            <a:chOff x="884" y="935"/>
            <a:chExt cx="1769" cy="1860"/>
          </a:xfrm>
        </p:grpSpPr>
        <p:sp>
          <p:nvSpPr>
            <p:cNvPr id="121" name="Google Shape;121;p13"/>
            <p:cNvSpPr/>
            <p:nvPr/>
          </p:nvSpPr>
          <p:spPr>
            <a:xfrm>
              <a:off x="1474" y="1525"/>
              <a:ext cx="816" cy="816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474" y="935"/>
              <a:ext cx="816" cy="816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837" y="1298"/>
              <a:ext cx="816" cy="816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746" y="1933"/>
              <a:ext cx="816" cy="816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111" y="1979"/>
              <a:ext cx="816" cy="816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84" y="1253"/>
              <a:ext cx="816" cy="816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11586431" y="2976375"/>
            <a:ext cx="2159000" cy="2017712"/>
            <a:chOff x="884" y="935"/>
            <a:chExt cx="1769" cy="1860"/>
          </a:xfrm>
        </p:grpSpPr>
        <p:sp>
          <p:nvSpPr>
            <p:cNvPr id="128" name="Google Shape;128;p13"/>
            <p:cNvSpPr/>
            <p:nvPr/>
          </p:nvSpPr>
          <p:spPr>
            <a:xfrm>
              <a:off x="1474" y="1525"/>
              <a:ext cx="816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474" y="935"/>
              <a:ext cx="816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837" y="1298"/>
              <a:ext cx="816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46" y="1933"/>
              <a:ext cx="816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111" y="1979"/>
              <a:ext cx="816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884" y="1253"/>
              <a:ext cx="816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34" name="Google Shape;134;p13"/>
          <p:cNvSpPr/>
          <p:nvPr/>
        </p:nvSpPr>
        <p:spPr>
          <a:xfrm flipH="1">
            <a:off x="12638470" y="5135376"/>
            <a:ext cx="211610" cy="790575"/>
          </a:xfrm>
          <a:custGeom>
            <a:avLst/>
            <a:gdLst/>
            <a:ahLst/>
            <a:cxnLst/>
            <a:rect l="l" t="t" r="r" b="b"/>
            <a:pathLst>
              <a:path w="203" h="1173" extrusionOk="0">
                <a:moveTo>
                  <a:pt x="0" y="3"/>
                </a:moveTo>
                <a:cubicBezTo>
                  <a:pt x="51" y="20"/>
                  <a:pt x="4" y="0"/>
                  <a:pt x="53" y="38"/>
                </a:cubicBezTo>
                <a:cubicBezTo>
                  <a:pt x="97" y="72"/>
                  <a:pt x="111" y="73"/>
                  <a:pt x="140" y="117"/>
                </a:cubicBezTo>
                <a:cubicBezTo>
                  <a:pt x="137" y="143"/>
                  <a:pt x="139" y="170"/>
                  <a:pt x="131" y="195"/>
                </a:cubicBezTo>
                <a:cubicBezTo>
                  <a:pt x="123" y="220"/>
                  <a:pt x="92" y="251"/>
                  <a:pt x="79" y="274"/>
                </a:cubicBezTo>
                <a:cubicBezTo>
                  <a:pt x="66" y="296"/>
                  <a:pt x="44" y="344"/>
                  <a:pt x="44" y="344"/>
                </a:cubicBezTo>
                <a:cubicBezTo>
                  <a:pt x="58" y="399"/>
                  <a:pt x="58" y="438"/>
                  <a:pt x="114" y="457"/>
                </a:cubicBezTo>
                <a:cubicBezTo>
                  <a:pt x="136" y="480"/>
                  <a:pt x="161" y="496"/>
                  <a:pt x="184" y="518"/>
                </a:cubicBezTo>
                <a:cubicBezTo>
                  <a:pt x="203" y="579"/>
                  <a:pt x="179" y="616"/>
                  <a:pt x="140" y="658"/>
                </a:cubicBezTo>
                <a:cubicBezTo>
                  <a:pt x="117" y="725"/>
                  <a:pt x="97" y="791"/>
                  <a:pt x="79" y="859"/>
                </a:cubicBezTo>
                <a:cubicBezTo>
                  <a:pt x="73" y="917"/>
                  <a:pt x="52" y="984"/>
                  <a:pt x="70" y="1042"/>
                </a:cubicBezTo>
                <a:cubicBezTo>
                  <a:pt x="75" y="1058"/>
                  <a:pt x="94" y="1065"/>
                  <a:pt x="105" y="1077"/>
                </a:cubicBezTo>
                <a:cubicBezTo>
                  <a:pt x="102" y="1100"/>
                  <a:pt x="100" y="1124"/>
                  <a:pt x="96" y="1147"/>
                </a:cubicBezTo>
                <a:cubicBezTo>
                  <a:pt x="94" y="1156"/>
                  <a:pt x="97" y="1173"/>
                  <a:pt x="88" y="1173"/>
                </a:cubicBezTo>
                <a:cubicBezTo>
                  <a:pt x="79" y="1173"/>
                  <a:pt x="88" y="1156"/>
                  <a:pt x="88" y="1147"/>
                </a:cubicBezTo>
              </a:path>
            </a:pathLst>
          </a:custGeom>
          <a:noFill/>
          <a:ln w="666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sz="23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13"/>
          <p:cNvGrpSpPr/>
          <p:nvPr/>
        </p:nvGrpSpPr>
        <p:grpSpPr>
          <a:xfrm>
            <a:off x="12499027" y="739588"/>
            <a:ext cx="2808287" cy="2736850"/>
            <a:chOff x="884" y="935"/>
            <a:chExt cx="1769" cy="1860"/>
          </a:xfrm>
        </p:grpSpPr>
        <p:sp>
          <p:nvSpPr>
            <p:cNvPr id="136" name="Google Shape;136;p13"/>
            <p:cNvSpPr/>
            <p:nvPr/>
          </p:nvSpPr>
          <p:spPr>
            <a:xfrm>
              <a:off x="1474" y="1525"/>
              <a:ext cx="816" cy="81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474" y="935"/>
              <a:ext cx="816" cy="81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837" y="1298"/>
              <a:ext cx="816" cy="81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746" y="1933"/>
              <a:ext cx="816" cy="81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111" y="1979"/>
              <a:ext cx="816" cy="81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884" y="1253"/>
              <a:ext cx="816" cy="81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12787951" y="1028514"/>
            <a:ext cx="2303462" cy="2232025"/>
            <a:chOff x="884" y="935"/>
            <a:chExt cx="1769" cy="1860"/>
          </a:xfrm>
        </p:grpSpPr>
        <p:sp>
          <p:nvSpPr>
            <p:cNvPr id="143" name="Google Shape;143;p13"/>
            <p:cNvSpPr/>
            <p:nvPr/>
          </p:nvSpPr>
          <p:spPr>
            <a:xfrm>
              <a:off x="1474" y="1525"/>
              <a:ext cx="816" cy="81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1474" y="935"/>
              <a:ext cx="816" cy="81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837" y="1298"/>
              <a:ext cx="816" cy="81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1746" y="1933"/>
              <a:ext cx="816" cy="81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111" y="1979"/>
              <a:ext cx="816" cy="81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84" y="1253"/>
              <a:ext cx="816" cy="81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12930826" y="1244413"/>
            <a:ext cx="1871662" cy="1873250"/>
            <a:chOff x="884" y="935"/>
            <a:chExt cx="1769" cy="1860"/>
          </a:xfrm>
        </p:grpSpPr>
        <p:sp>
          <p:nvSpPr>
            <p:cNvPr id="150" name="Google Shape;150;p13"/>
            <p:cNvSpPr/>
            <p:nvPr/>
          </p:nvSpPr>
          <p:spPr>
            <a:xfrm>
              <a:off x="1474" y="1525"/>
              <a:ext cx="816" cy="81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474" y="935"/>
              <a:ext cx="816" cy="81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837" y="1298"/>
              <a:ext cx="816" cy="81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746" y="1933"/>
              <a:ext cx="816" cy="81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11" y="1979"/>
              <a:ext cx="816" cy="81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884" y="1253"/>
              <a:ext cx="816" cy="81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56" name="Google Shape;156;p13"/>
          <p:cNvSpPr/>
          <p:nvPr/>
        </p:nvSpPr>
        <p:spPr>
          <a:xfrm flipH="1">
            <a:off x="13688064" y="3117664"/>
            <a:ext cx="398463" cy="2808287"/>
          </a:xfrm>
          <a:custGeom>
            <a:avLst/>
            <a:gdLst/>
            <a:ahLst/>
            <a:cxnLst/>
            <a:rect l="l" t="t" r="r" b="b"/>
            <a:pathLst>
              <a:path w="203" h="1173" extrusionOk="0">
                <a:moveTo>
                  <a:pt x="0" y="3"/>
                </a:moveTo>
                <a:cubicBezTo>
                  <a:pt x="51" y="20"/>
                  <a:pt x="4" y="0"/>
                  <a:pt x="53" y="38"/>
                </a:cubicBezTo>
                <a:cubicBezTo>
                  <a:pt x="97" y="72"/>
                  <a:pt x="111" y="73"/>
                  <a:pt x="140" y="117"/>
                </a:cubicBezTo>
                <a:cubicBezTo>
                  <a:pt x="137" y="143"/>
                  <a:pt x="139" y="170"/>
                  <a:pt x="131" y="195"/>
                </a:cubicBezTo>
                <a:cubicBezTo>
                  <a:pt x="123" y="220"/>
                  <a:pt x="92" y="251"/>
                  <a:pt x="79" y="274"/>
                </a:cubicBezTo>
                <a:cubicBezTo>
                  <a:pt x="66" y="296"/>
                  <a:pt x="44" y="344"/>
                  <a:pt x="44" y="344"/>
                </a:cubicBezTo>
                <a:cubicBezTo>
                  <a:pt x="58" y="399"/>
                  <a:pt x="58" y="438"/>
                  <a:pt x="114" y="457"/>
                </a:cubicBezTo>
                <a:cubicBezTo>
                  <a:pt x="136" y="480"/>
                  <a:pt x="161" y="496"/>
                  <a:pt x="184" y="518"/>
                </a:cubicBezTo>
                <a:cubicBezTo>
                  <a:pt x="203" y="579"/>
                  <a:pt x="179" y="616"/>
                  <a:pt x="140" y="658"/>
                </a:cubicBezTo>
                <a:cubicBezTo>
                  <a:pt x="117" y="725"/>
                  <a:pt x="97" y="791"/>
                  <a:pt x="79" y="859"/>
                </a:cubicBezTo>
                <a:cubicBezTo>
                  <a:pt x="73" y="917"/>
                  <a:pt x="52" y="984"/>
                  <a:pt x="70" y="1042"/>
                </a:cubicBezTo>
                <a:cubicBezTo>
                  <a:pt x="75" y="1058"/>
                  <a:pt x="94" y="1065"/>
                  <a:pt x="105" y="1077"/>
                </a:cubicBezTo>
                <a:cubicBezTo>
                  <a:pt x="102" y="1100"/>
                  <a:pt x="100" y="1124"/>
                  <a:pt x="96" y="1147"/>
                </a:cubicBezTo>
                <a:cubicBezTo>
                  <a:pt x="94" y="1156"/>
                  <a:pt x="97" y="1173"/>
                  <a:pt x="88" y="1173"/>
                </a:cubicBezTo>
                <a:cubicBezTo>
                  <a:pt x="79" y="1173"/>
                  <a:pt x="88" y="1156"/>
                  <a:pt x="88" y="1147"/>
                </a:cubicBezTo>
              </a:path>
            </a:pathLst>
          </a:custGeom>
          <a:noFill/>
          <a:ln w="666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sz="23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11802332" y="3697100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  <a:buSzPts val="3600"/>
            </a:pPr>
            <a:r>
              <a:rPr lang="iw-IL" sz="3600">
                <a:solidFill>
                  <a:schemeClr val="dk1"/>
                </a:solidFill>
              </a:rPr>
              <a:t>תודה!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13111802" y="1965138"/>
            <a:ext cx="15843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  <a:buSzPts val="2400"/>
            </a:pPr>
            <a:r>
              <a:rPr lang="iw-IL" sz="2400">
                <a:solidFill>
                  <a:schemeClr val="dk1"/>
                </a:solidFill>
              </a:rPr>
              <a:t>תן חיוך!</a:t>
            </a:r>
            <a:endParaRPr sz="2400">
              <a:solidFill>
                <a:schemeClr val="dk1"/>
              </a:solidFill>
            </a:endParaRPr>
          </a:p>
        </p:txBody>
      </p:sp>
      <p:grpSp>
        <p:nvGrpSpPr>
          <p:cNvPr id="159" name="Google Shape;159;p13"/>
          <p:cNvGrpSpPr/>
          <p:nvPr/>
        </p:nvGrpSpPr>
        <p:grpSpPr>
          <a:xfrm>
            <a:off x="8330871" y="1528434"/>
            <a:ext cx="2237258" cy="2352345"/>
            <a:chOff x="884" y="164"/>
            <a:chExt cx="1769" cy="1860"/>
          </a:xfrm>
        </p:grpSpPr>
        <p:grpSp>
          <p:nvGrpSpPr>
            <p:cNvPr id="160" name="Google Shape;160;p13"/>
            <p:cNvGrpSpPr/>
            <p:nvPr/>
          </p:nvGrpSpPr>
          <p:grpSpPr>
            <a:xfrm>
              <a:off x="884" y="164"/>
              <a:ext cx="1769" cy="1860"/>
              <a:chOff x="884" y="935"/>
              <a:chExt cx="1769" cy="1860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1474" y="1525"/>
                <a:ext cx="816" cy="816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1474" y="935"/>
                <a:ext cx="816" cy="816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1837" y="1298"/>
                <a:ext cx="816" cy="816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1746" y="1933"/>
                <a:ext cx="816" cy="816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1111" y="1979"/>
                <a:ext cx="816" cy="816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884" y="1253"/>
                <a:ext cx="816" cy="816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7" name="Google Shape;167;p13"/>
            <p:cNvGrpSpPr/>
            <p:nvPr/>
          </p:nvGrpSpPr>
          <p:grpSpPr>
            <a:xfrm>
              <a:off x="930" y="300"/>
              <a:ext cx="1632" cy="1632"/>
              <a:chOff x="884" y="935"/>
              <a:chExt cx="1769" cy="186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1474" y="1525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1474" y="935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1837" y="1298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1746" y="1933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1111" y="1979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884" y="1253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1020" y="391"/>
              <a:ext cx="1451" cy="1497"/>
              <a:chOff x="884" y="935"/>
              <a:chExt cx="1769" cy="1860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1474" y="1525"/>
                <a:ext cx="816" cy="816"/>
              </a:xfrm>
              <a:prstGeom prst="ellipse">
                <a:avLst/>
              </a:prstGeom>
              <a:solidFill>
                <a:srgbClr val="FF66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1474" y="935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1837" y="1298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1746" y="1933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1111" y="1979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884" y="1253"/>
                <a:ext cx="816" cy="8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r" rtl="1">
                  <a:buClr>
                    <a:schemeClr val="dk1"/>
                  </a:buClr>
                  <a:buSzPts val="1800"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81" name="Google Shape;181;p13"/>
          <p:cNvSpPr/>
          <p:nvPr/>
        </p:nvSpPr>
        <p:spPr>
          <a:xfrm>
            <a:off x="9566660" y="3618844"/>
            <a:ext cx="256734" cy="2237257"/>
          </a:xfrm>
          <a:custGeom>
            <a:avLst/>
            <a:gdLst/>
            <a:ahLst/>
            <a:cxnLst/>
            <a:rect l="l" t="t" r="r" b="b"/>
            <a:pathLst>
              <a:path w="203" h="1173" extrusionOk="0">
                <a:moveTo>
                  <a:pt x="0" y="3"/>
                </a:moveTo>
                <a:cubicBezTo>
                  <a:pt x="51" y="20"/>
                  <a:pt x="4" y="0"/>
                  <a:pt x="53" y="38"/>
                </a:cubicBezTo>
                <a:cubicBezTo>
                  <a:pt x="97" y="72"/>
                  <a:pt x="111" y="73"/>
                  <a:pt x="140" y="117"/>
                </a:cubicBezTo>
                <a:cubicBezTo>
                  <a:pt x="137" y="143"/>
                  <a:pt x="139" y="170"/>
                  <a:pt x="131" y="195"/>
                </a:cubicBezTo>
                <a:cubicBezTo>
                  <a:pt x="123" y="220"/>
                  <a:pt x="92" y="251"/>
                  <a:pt x="79" y="274"/>
                </a:cubicBezTo>
                <a:cubicBezTo>
                  <a:pt x="66" y="296"/>
                  <a:pt x="44" y="344"/>
                  <a:pt x="44" y="344"/>
                </a:cubicBezTo>
                <a:cubicBezTo>
                  <a:pt x="58" y="399"/>
                  <a:pt x="58" y="438"/>
                  <a:pt x="114" y="457"/>
                </a:cubicBezTo>
                <a:cubicBezTo>
                  <a:pt x="136" y="480"/>
                  <a:pt x="161" y="496"/>
                  <a:pt x="184" y="518"/>
                </a:cubicBezTo>
                <a:cubicBezTo>
                  <a:pt x="203" y="579"/>
                  <a:pt x="179" y="616"/>
                  <a:pt x="140" y="658"/>
                </a:cubicBezTo>
                <a:cubicBezTo>
                  <a:pt x="117" y="725"/>
                  <a:pt x="97" y="791"/>
                  <a:pt x="79" y="859"/>
                </a:cubicBezTo>
                <a:cubicBezTo>
                  <a:pt x="73" y="917"/>
                  <a:pt x="52" y="984"/>
                  <a:pt x="70" y="1042"/>
                </a:cubicBezTo>
                <a:cubicBezTo>
                  <a:pt x="75" y="1058"/>
                  <a:pt x="94" y="1065"/>
                  <a:pt x="105" y="1077"/>
                </a:cubicBezTo>
                <a:cubicBezTo>
                  <a:pt x="102" y="1100"/>
                  <a:pt x="100" y="1124"/>
                  <a:pt x="96" y="1147"/>
                </a:cubicBezTo>
                <a:cubicBezTo>
                  <a:pt x="94" y="1156"/>
                  <a:pt x="97" y="1173"/>
                  <a:pt x="88" y="1173"/>
                </a:cubicBezTo>
                <a:cubicBezTo>
                  <a:pt x="79" y="1173"/>
                  <a:pt x="88" y="1156"/>
                  <a:pt x="88" y="1147"/>
                </a:cubicBezTo>
              </a:path>
            </a:pathLst>
          </a:custGeom>
          <a:noFill/>
          <a:ln w="666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sz="23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8878193" y="2165820"/>
            <a:ext cx="1238236" cy="1238236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238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24" descr="http://www.andellahome.com/assets/images/fenwickplasmastand.jpg"/>
          <p:cNvPicPr preferRelativeResize="0"/>
          <p:nvPr/>
        </p:nvPicPr>
        <p:blipFill rotWithShape="1">
          <a:blip r:embed="rId3">
            <a:alphaModFix/>
          </a:blip>
          <a:srcRect t="21532" b="19240"/>
          <a:stretch/>
        </p:blipFill>
        <p:spPr>
          <a:xfrm>
            <a:off x="10946413" y="4627743"/>
            <a:ext cx="7143750" cy="423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24" descr="http://nameithouse.com/wp-content/uploads/2014/10/interior-shelve-simple-brown-wooden-shelf-store-shelving-decor-shelves-on-the-wall-1138x85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7075" y="2371995"/>
            <a:ext cx="10839450" cy="81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13;p18">
            <a:extLst>
              <a:ext uri="{FF2B5EF4-FFF2-40B4-BE49-F238E27FC236}">
                <a16:creationId xmlns:a16="http://schemas.microsoft.com/office/drawing/2014/main" id="{66F5D805-5B21-6350-BB21-19251DD220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37682" y="3893574"/>
            <a:ext cx="1872683" cy="11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13;p18">
            <a:extLst>
              <a:ext uri="{FF2B5EF4-FFF2-40B4-BE49-F238E27FC236}">
                <a16:creationId xmlns:a16="http://schemas.microsoft.com/office/drawing/2014/main" id="{94849661-1E60-4670-ABAF-E51A698707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0572" y="3539613"/>
            <a:ext cx="1872683" cy="118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3138630" y="8543508"/>
            <a:ext cx="12420300" cy="20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iw-IL" dirty="0"/>
              <a:t>להכניס תמונה לעיגול - מילוי צורה / בתמונה מקובץ או מהלוח</a:t>
            </a:r>
            <a:endParaRPr dirty="0"/>
          </a:p>
        </p:txBody>
      </p:sp>
      <p:pic>
        <p:nvPicPr>
          <p:cNvPr id="188" name="Google Shape;1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249" y="0"/>
            <a:ext cx="15067876" cy="86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>
            <a:extLst>
              <a:ext uri="{FF2B5EF4-FFF2-40B4-BE49-F238E27FC236}">
                <a16:creationId xmlns:a16="http://schemas.microsoft.com/office/drawing/2014/main" id="{9D456CB3-4898-84EA-1758-D7DD28028162}"/>
              </a:ext>
            </a:extLst>
          </p:cNvPr>
          <p:cNvSpPr/>
          <p:nvPr/>
        </p:nvSpPr>
        <p:spPr>
          <a:xfrm>
            <a:off x="1365215" y="7811347"/>
            <a:ext cx="2476426" cy="2476426"/>
          </a:xfrm>
          <a:prstGeom prst="ellipse">
            <a:avLst/>
          </a:prstGeom>
          <a:blipFill dpi="0" rotWithShape="1">
            <a:blip r:embed="rId2"/>
            <a:srcRect/>
            <a:stretch>
              <a:fillRect l="-5000" t="-4000" r="-8000" b="-8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205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2BD4AAA-6627-4E37-C6D9-E94D61775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90" t="29415" r="34564" b="26548"/>
          <a:stretch/>
        </p:blipFill>
        <p:spPr>
          <a:xfrm>
            <a:off x="15680667" y="1389541"/>
            <a:ext cx="2318977" cy="2536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בועת דיבור: מלבן עם פינות מעוגלות 6">
            <a:extLst>
              <a:ext uri="{FF2B5EF4-FFF2-40B4-BE49-F238E27FC236}">
                <a16:creationId xmlns:a16="http://schemas.microsoft.com/office/drawing/2014/main" id="{0D0BDA2D-4970-942E-120E-211DC7E8C50E}"/>
              </a:ext>
            </a:extLst>
          </p:cNvPr>
          <p:cNvSpPr/>
          <p:nvPr/>
        </p:nvSpPr>
        <p:spPr>
          <a:xfrm>
            <a:off x="15664781" y="5591141"/>
            <a:ext cx="2681726" cy="1651310"/>
          </a:xfrm>
          <a:prstGeom prst="wedgeRoundRectCallout">
            <a:avLst>
              <a:gd name="adj1" fmla="val 7274"/>
              <a:gd name="adj2" fmla="val -13522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5" dirty="0"/>
              <a:t>להעתיק לזיכרון המחשב את תמונה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482844-5AE7-A8EF-F1F7-3B1B03FA3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" t="27351" r="81147" b="3383"/>
          <a:stretch/>
        </p:blipFill>
        <p:spPr>
          <a:xfrm>
            <a:off x="11240052" y="482405"/>
            <a:ext cx="3254180" cy="5145356"/>
          </a:xfrm>
          <a:prstGeom prst="rect">
            <a:avLst/>
          </a:prstGeom>
        </p:spPr>
      </p:pic>
      <p:sp>
        <p:nvSpPr>
          <p:cNvPr id="10" name="בועת דיבור: מלבן עם פינות מעוגלות 9">
            <a:extLst>
              <a:ext uri="{FF2B5EF4-FFF2-40B4-BE49-F238E27FC236}">
                <a16:creationId xmlns:a16="http://schemas.microsoft.com/office/drawing/2014/main" id="{771580DE-1F2A-6040-D7AB-8D7C72A14274}"/>
              </a:ext>
            </a:extLst>
          </p:cNvPr>
          <p:cNvSpPr/>
          <p:nvPr/>
        </p:nvSpPr>
        <p:spPr>
          <a:xfrm>
            <a:off x="12487410" y="6825400"/>
            <a:ext cx="2681726" cy="1651310"/>
          </a:xfrm>
          <a:prstGeom prst="wedgeRoundRectCallout">
            <a:avLst>
              <a:gd name="adj1" fmla="val -28518"/>
              <a:gd name="adj2" fmla="val -10710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5" dirty="0"/>
              <a:t>כפתור ימני על העיגול – עיצוב צורה</a:t>
            </a:r>
          </a:p>
        </p:txBody>
      </p:sp>
      <p:sp>
        <p:nvSpPr>
          <p:cNvPr id="11" name="מסגרת 10">
            <a:extLst>
              <a:ext uri="{FF2B5EF4-FFF2-40B4-BE49-F238E27FC236}">
                <a16:creationId xmlns:a16="http://schemas.microsoft.com/office/drawing/2014/main" id="{E3261850-CE79-8F17-05A3-2B524375BF92}"/>
              </a:ext>
            </a:extLst>
          </p:cNvPr>
          <p:cNvSpPr/>
          <p:nvPr/>
        </p:nvSpPr>
        <p:spPr>
          <a:xfrm>
            <a:off x="13029708" y="5076477"/>
            <a:ext cx="1043627" cy="39631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205">
              <a:solidFill>
                <a:schemeClr val="tx1"/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7CF69FF9-CA6A-8AD4-1864-19AAABADAD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4" t="19857" r="80158" b="28876"/>
          <a:stretch/>
        </p:blipFill>
        <p:spPr>
          <a:xfrm>
            <a:off x="729087" y="346408"/>
            <a:ext cx="7701295" cy="6707581"/>
          </a:xfrm>
          <a:prstGeom prst="rect">
            <a:avLst/>
          </a:prstGeom>
        </p:spPr>
      </p:pic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86B8E885-5B04-387A-7EFC-93E5024EB635}"/>
              </a:ext>
            </a:extLst>
          </p:cNvPr>
          <p:cNvSpPr/>
          <p:nvPr/>
        </p:nvSpPr>
        <p:spPr>
          <a:xfrm>
            <a:off x="1549304" y="7053990"/>
            <a:ext cx="2041436" cy="7108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205"/>
          </a:p>
        </p:txBody>
      </p:sp>
      <p:sp>
        <p:nvSpPr>
          <p:cNvPr id="15" name="מסגרת 14">
            <a:extLst>
              <a:ext uri="{FF2B5EF4-FFF2-40B4-BE49-F238E27FC236}">
                <a16:creationId xmlns:a16="http://schemas.microsoft.com/office/drawing/2014/main" id="{656D90C0-BA92-274E-9D95-4B662BE5AB12}"/>
              </a:ext>
            </a:extLst>
          </p:cNvPr>
          <p:cNvSpPr/>
          <p:nvPr/>
        </p:nvSpPr>
        <p:spPr>
          <a:xfrm>
            <a:off x="2205481" y="3912979"/>
            <a:ext cx="843490" cy="49808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205">
              <a:solidFill>
                <a:schemeClr val="tx1"/>
              </a:solidFill>
            </a:endParaRPr>
          </a:p>
        </p:txBody>
      </p:sp>
      <p:sp>
        <p:nvSpPr>
          <p:cNvPr id="17" name="מסגרת 16">
            <a:extLst>
              <a:ext uri="{FF2B5EF4-FFF2-40B4-BE49-F238E27FC236}">
                <a16:creationId xmlns:a16="http://schemas.microsoft.com/office/drawing/2014/main" id="{1D6DFF45-7C59-C978-2C28-D5D72096F65C}"/>
              </a:ext>
            </a:extLst>
          </p:cNvPr>
          <p:cNvSpPr/>
          <p:nvPr/>
        </p:nvSpPr>
        <p:spPr>
          <a:xfrm>
            <a:off x="1531077" y="2801123"/>
            <a:ext cx="2319887" cy="49808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205">
              <a:solidFill>
                <a:schemeClr val="tx1"/>
              </a:solidFill>
            </a:endParaRPr>
          </a:p>
        </p:txBody>
      </p:sp>
      <p:sp>
        <p:nvSpPr>
          <p:cNvPr id="2" name="Google Shape;187;p14">
            <a:extLst>
              <a:ext uri="{FF2B5EF4-FFF2-40B4-BE49-F238E27FC236}">
                <a16:creationId xmlns:a16="http://schemas.microsoft.com/office/drawing/2014/main" id="{06F5A1F0-AA12-F4BE-D0AA-64835EA50581}"/>
              </a:ext>
            </a:extLst>
          </p:cNvPr>
          <p:cNvSpPr txBox="1">
            <a:spLocks/>
          </p:cNvSpPr>
          <p:nvPr/>
        </p:nvSpPr>
        <p:spPr>
          <a:xfrm>
            <a:off x="4376602" y="7571384"/>
            <a:ext cx="7224570" cy="121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49"/>
              <a:buFont typeface="Calibri"/>
              <a:buNone/>
              <a:defRPr sz="94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sz="5400" dirty="0"/>
              <a:t>כדי </a:t>
            </a:r>
            <a:r>
              <a:rPr lang="iw-IL" sz="5400" dirty="0"/>
              <a:t>להכניס תמונה לעיגול</a:t>
            </a:r>
            <a:r>
              <a:rPr lang="he-IL" sz="5400" dirty="0"/>
              <a:t> להעתיק את התמונה!</a:t>
            </a:r>
          </a:p>
          <a:p>
            <a:pPr algn="r"/>
            <a:r>
              <a:rPr lang="iw-IL" sz="5400" dirty="0"/>
              <a:t> </a:t>
            </a:r>
            <a:r>
              <a:rPr lang="he-IL" sz="5400" dirty="0"/>
              <a:t>כפתור ימני מעל העיגול / עיצוב צורה / מילוי של תמונה או מרקם  / מקור התמונה -לוח</a:t>
            </a:r>
            <a:endParaRPr lang="iw-IL" sz="5400" dirty="0"/>
          </a:p>
        </p:txBody>
      </p:sp>
    </p:spTree>
    <p:extLst>
      <p:ext uri="{BB962C8B-B14F-4D97-AF65-F5344CB8AC3E}">
        <p14:creationId xmlns:p14="http://schemas.microsoft.com/office/powerpoint/2010/main" val="339041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3485" y="1071312"/>
            <a:ext cx="2021620" cy="20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096" y="954992"/>
            <a:ext cx="1434315" cy="213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6439" y="1428224"/>
            <a:ext cx="1664708" cy="166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71176" y="945724"/>
            <a:ext cx="1799298" cy="227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04505" y="1456480"/>
            <a:ext cx="1762041" cy="176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20503" y="1399542"/>
            <a:ext cx="1693390" cy="169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56424" y="4579733"/>
            <a:ext cx="1762041" cy="176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729639" y="4533965"/>
            <a:ext cx="1418786" cy="180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67430" y="4739917"/>
            <a:ext cx="1784925" cy="160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73940" y="4729210"/>
            <a:ext cx="1762041" cy="173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37608" y="4774978"/>
            <a:ext cx="1693390" cy="169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82424" y="8383748"/>
            <a:ext cx="1716274" cy="171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642066" y="7997120"/>
            <a:ext cx="2190754" cy="197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436735" y="7997121"/>
            <a:ext cx="2585808" cy="211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618222" y="8383749"/>
            <a:ext cx="1098415" cy="176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37609" y="7472432"/>
            <a:ext cx="1851283" cy="275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title"/>
          </p:nvPr>
        </p:nvSpPr>
        <p:spPr>
          <a:xfrm>
            <a:off x="10181201" y="664800"/>
            <a:ext cx="5612400" cy="20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iw-IL"/>
              <a:t>פרח מעיגולים</a:t>
            </a:r>
            <a:endParaRPr/>
          </a:p>
        </p:txBody>
      </p:sp>
      <p:grpSp>
        <p:nvGrpSpPr>
          <p:cNvPr id="214" name="Google Shape;214;p16"/>
          <p:cNvGrpSpPr/>
          <p:nvPr/>
        </p:nvGrpSpPr>
        <p:grpSpPr>
          <a:xfrm>
            <a:off x="2427643" y="7556225"/>
            <a:ext cx="2941638" cy="3086100"/>
            <a:chOff x="884" y="935"/>
            <a:chExt cx="1853" cy="1944"/>
          </a:xfrm>
        </p:grpSpPr>
        <p:sp>
          <p:nvSpPr>
            <p:cNvPr id="215" name="Google Shape;215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21" name="Google Shape;221;p16"/>
          <p:cNvGrpSpPr/>
          <p:nvPr/>
        </p:nvGrpSpPr>
        <p:grpSpPr>
          <a:xfrm>
            <a:off x="2767706" y="4662800"/>
            <a:ext cx="2715486" cy="2558476"/>
            <a:chOff x="884" y="935"/>
            <a:chExt cx="1853" cy="1944"/>
          </a:xfrm>
        </p:grpSpPr>
        <p:sp>
          <p:nvSpPr>
            <p:cNvPr id="222" name="Google Shape;222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2994694" y="1347725"/>
            <a:ext cx="2261519" cy="2108834"/>
            <a:chOff x="884" y="935"/>
            <a:chExt cx="1853" cy="1944"/>
          </a:xfrm>
        </p:grpSpPr>
        <p:sp>
          <p:nvSpPr>
            <p:cNvPr id="229" name="Google Shape;229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12009627" y="4695763"/>
            <a:ext cx="2941637" cy="2860450"/>
            <a:chOff x="884" y="935"/>
            <a:chExt cx="1853" cy="1944"/>
          </a:xfrm>
        </p:grpSpPr>
        <p:sp>
          <p:nvSpPr>
            <p:cNvPr id="236" name="Google Shape;236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42" name="Google Shape;242;p16"/>
          <p:cNvGrpSpPr/>
          <p:nvPr/>
        </p:nvGrpSpPr>
        <p:grpSpPr>
          <a:xfrm>
            <a:off x="12298552" y="4984688"/>
            <a:ext cx="2412841" cy="2332826"/>
            <a:chOff x="884" y="935"/>
            <a:chExt cx="1853" cy="1944"/>
          </a:xfrm>
        </p:grpSpPr>
        <p:sp>
          <p:nvSpPr>
            <p:cNvPr id="243" name="Google Shape;243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49" name="Google Shape;249;p16"/>
          <p:cNvGrpSpPr/>
          <p:nvPr/>
        </p:nvGrpSpPr>
        <p:grpSpPr>
          <a:xfrm>
            <a:off x="12441427" y="5200588"/>
            <a:ext cx="1960537" cy="1957848"/>
            <a:chOff x="884" y="935"/>
            <a:chExt cx="1853" cy="1944"/>
          </a:xfrm>
        </p:grpSpPr>
        <p:sp>
          <p:nvSpPr>
            <p:cNvPr id="250" name="Google Shape;250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256" name="Google Shape;256;p16"/>
          <p:cNvSpPr/>
          <p:nvPr/>
        </p:nvSpPr>
        <p:spPr>
          <a:xfrm flipH="1">
            <a:off x="13198664" y="7073838"/>
            <a:ext cx="398463" cy="2808288"/>
          </a:xfrm>
          <a:custGeom>
            <a:avLst/>
            <a:gdLst/>
            <a:ahLst/>
            <a:cxnLst/>
            <a:rect l="l" t="t" r="r" b="b"/>
            <a:pathLst>
              <a:path w="203" h="1173" extrusionOk="0">
                <a:moveTo>
                  <a:pt x="0" y="3"/>
                </a:moveTo>
                <a:cubicBezTo>
                  <a:pt x="51" y="20"/>
                  <a:pt x="4" y="0"/>
                  <a:pt x="53" y="38"/>
                </a:cubicBezTo>
                <a:cubicBezTo>
                  <a:pt x="97" y="72"/>
                  <a:pt x="111" y="73"/>
                  <a:pt x="140" y="117"/>
                </a:cubicBezTo>
                <a:cubicBezTo>
                  <a:pt x="137" y="143"/>
                  <a:pt x="139" y="170"/>
                  <a:pt x="131" y="195"/>
                </a:cubicBezTo>
                <a:cubicBezTo>
                  <a:pt x="123" y="220"/>
                  <a:pt x="92" y="251"/>
                  <a:pt x="79" y="274"/>
                </a:cubicBezTo>
                <a:cubicBezTo>
                  <a:pt x="66" y="296"/>
                  <a:pt x="44" y="344"/>
                  <a:pt x="44" y="344"/>
                </a:cubicBezTo>
                <a:cubicBezTo>
                  <a:pt x="58" y="399"/>
                  <a:pt x="58" y="438"/>
                  <a:pt x="114" y="457"/>
                </a:cubicBezTo>
                <a:cubicBezTo>
                  <a:pt x="136" y="480"/>
                  <a:pt x="161" y="496"/>
                  <a:pt x="184" y="518"/>
                </a:cubicBezTo>
                <a:cubicBezTo>
                  <a:pt x="203" y="579"/>
                  <a:pt x="179" y="616"/>
                  <a:pt x="140" y="658"/>
                </a:cubicBezTo>
                <a:cubicBezTo>
                  <a:pt x="117" y="725"/>
                  <a:pt x="97" y="791"/>
                  <a:pt x="79" y="859"/>
                </a:cubicBezTo>
                <a:cubicBezTo>
                  <a:pt x="73" y="917"/>
                  <a:pt x="52" y="984"/>
                  <a:pt x="70" y="1042"/>
                </a:cubicBezTo>
                <a:cubicBezTo>
                  <a:pt x="75" y="1058"/>
                  <a:pt x="94" y="1065"/>
                  <a:pt x="105" y="1077"/>
                </a:cubicBezTo>
                <a:cubicBezTo>
                  <a:pt x="102" y="1100"/>
                  <a:pt x="100" y="1124"/>
                  <a:pt x="96" y="1147"/>
                </a:cubicBezTo>
                <a:cubicBezTo>
                  <a:pt x="94" y="1156"/>
                  <a:pt x="97" y="1173"/>
                  <a:pt x="88" y="1173"/>
                </a:cubicBezTo>
                <a:cubicBezTo>
                  <a:pt x="79" y="1173"/>
                  <a:pt x="88" y="1156"/>
                  <a:pt x="88" y="1147"/>
                </a:cubicBezTo>
              </a:path>
            </a:pathLst>
          </a:custGeom>
          <a:noFill/>
          <a:ln w="666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sz="23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12622401" y="5921313"/>
            <a:ext cx="158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chemeClr val="dk1"/>
              </a:buClr>
              <a:buSzPts val="2400"/>
            </a:pPr>
            <a:r>
              <a:rPr lang="iw-IL" sz="2400">
                <a:solidFill>
                  <a:schemeClr val="dk1"/>
                </a:solidFill>
              </a:rPr>
              <a:t>תן חיוך!</a:t>
            </a:r>
            <a:endParaRPr sz="2400">
              <a:solidFill>
                <a:schemeClr val="dk1"/>
              </a:solidFill>
            </a:endParaRPr>
          </a:p>
        </p:txBody>
      </p:sp>
      <p:grpSp>
        <p:nvGrpSpPr>
          <p:cNvPr id="258" name="Google Shape;258;p16"/>
          <p:cNvGrpSpPr/>
          <p:nvPr/>
        </p:nvGrpSpPr>
        <p:grpSpPr>
          <a:xfrm>
            <a:off x="7192896" y="985798"/>
            <a:ext cx="3173141" cy="2832672"/>
            <a:chOff x="674" y="509"/>
            <a:chExt cx="2600" cy="2611"/>
          </a:xfrm>
        </p:grpSpPr>
        <p:sp>
          <p:nvSpPr>
            <p:cNvPr id="259" name="Google Shape;259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1474" y="509"/>
              <a:ext cx="900" cy="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374" y="1230"/>
              <a:ext cx="900" cy="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2254" y="2217"/>
              <a:ext cx="900" cy="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674" y="2220"/>
              <a:ext cx="900" cy="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674" y="1115"/>
              <a:ext cx="900" cy="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265" name="Google Shape;265;p16"/>
          <p:cNvSpPr/>
          <p:nvPr/>
        </p:nvSpPr>
        <p:spPr>
          <a:xfrm>
            <a:off x="8120335" y="3456548"/>
            <a:ext cx="1098300" cy="976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5516331" y="2224850"/>
            <a:ext cx="1269900" cy="97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 rot="-4723953">
            <a:off x="3684602" y="3456693"/>
            <a:ext cx="1269774" cy="97612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 rot="-4723953">
            <a:off x="4791627" y="7103793"/>
            <a:ext cx="1269774" cy="97612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 rot="10639126">
            <a:off x="6134827" y="8837956"/>
            <a:ext cx="1269790" cy="97606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16"/>
          <p:cNvGrpSpPr/>
          <p:nvPr/>
        </p:nvGrpSpPr>
        <p:grpSpPr>
          <a:xfrm>
            <a:off x="7599387" y="7556225"/>
            <a:ext cx="2941638" cy="3086100"/>
            <a:chOff x="884" y="935"/>
            <a:chExt cx="1853" cy="1944"/>
          </a:xfrm>
        </p:grpSpPr>
        <p:sp>
          <p:nvSpPr>
            <p:cNvPr id="271" name="Google Shape;271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77" name="Google Shape;277;p16"/>
          <p:cNvGrpSpPr/>
          <p:nvPr/>
        </p:nvGrpSpPr>
        <p:grpSpPr>
          <a:xfrm>
            <a:off x="7712463" y="7820037"/>
            <a:ext cx="2715486" cy="2558476"/>
            <a:chOff x="884" y="935"/>
            <a:chExt cx="1853" cy="1944"/>
          </a:xfrm>
        </p:grpSpPr>
        <p:sp>
          <p:nvSpPr>
            <p:cNvPr id="278" name="Google Shape;278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7939447" y="8044858"/>
            <a:ext cx="2261519" cy="2108834"/>
            <a:chOff x="884" y="935"/>
            <a:chExt cx="1853" cy="1944"/>
          </a:xfrm>
        </p:grpSpPr>
        <p:sp>
          <p:nvSpPr>
            <p:cNvPr id="285" name="Google Shape;285;p16"/>
            <p:cNvSpPr/>
            <p:nvPr/>
          </p:nvSpPr>
          <p:spPr>
            <a:xfrm>
              <a:off x="1474" y="1525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1474" y="935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1837" y="1298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1746" y="1933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1111" y="1979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884" y="1253"/>
              <a:ext cx="900" cy="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 rtl="1">
                <a:buClr>
                  <a:schemeClr val="dk1"/>
                </a:buClr>
                <a:buSzPts val="1800"/>
              </a:pPr>
              <a:endParaRPr sz="18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3389446" y="721515"/>
            <a:ext cx="12420300" cy="208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iw-IL"/>
              <a:t>פרח מלב</a:t>
            </a:r>
            <a:endParaRPr/>
          </a:p>
        </p:txBody>
      </p:sp>
      <p:sp>
        <p:nvSpPr>
          <p:cNvPr id="296" name="Google Shape;296;p17"/>
          <p:cNvSpPr/>
          <p:nvPr/>
        </p:nvSpPr>
        <p:spPr>
          <a:xfrm>
            <a:off x="6038556" y="1538650"/>
            <a:ext cx="1367700" cy="1465500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 rot="5100281">
            <a:off x="6975643" y="2377489"/>
            <a:ext cx="1367795" cy="1465384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/>
          <p:nvPr/>
        </p:nvSpPr>
        <p:spPr>
          <a:xfrm rot="-10454063">
            <a:off x="6037637" y="3193228"/>
            <a:ext cx="1367719" cy="1465392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/>
          <p:nvPr/>
        </p:nvSpPr>
        <p:spPr>
          <a:xfrm rot="-5691391">
            <a:off x="5150260" y="2379050"/>
            <a:ext cx="1367811" cy="1465398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9653181" y="2363075"/>
            <a:ext cx="1245600" cy="1153800"/>
          </a:xfrm>
          <a:prstGeom prst="flowChartConnector">
            <a:avLst/>
          </a:prstGeom>
          <a:solidFill>
            <a:srgbClr val="FFC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7844331" y="6573400"/>
            <a:ext cx="1367700" cy="1465500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 rot="5100281">
            <a:off x="8781418" y="7412239"/>
            <a:ext cx="1367795" cy="1465384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 rot="-10454063">
            <a:off x="7843412" y="8227978"/>
            <a:ext cx="1367719" cy="1465392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 rot="-5691391">
            <a:off x="6956035" y="7413800"/>
            <a:ext cx="1367811" cy="1465398"/>
          </a:xfrm>
          <a:prstGeom prst="hear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7888131" y="7568825"/>
            <a:ext cx="1245600" cy="1153800"/>
          </a:xfrm>
          <a:prstGeom prst="flowChartConnector">
            <a:avLst/>
          </a:prstGeom>
          <a:solidFill>
            <a:srgbClr val="FFC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7533981" y="5148113"/>
            <a:ext cx="1953900" cy="1001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8497" y="324464"/>
            <a:ext cx="1347938" cy="114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 descr="גזירת מס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8025" y="7002030"/>
            <a:ext cx="7552479" cy="366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3901" y="6995057"/>
            <a:ext cx="5086865" cy="321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76662" y="5841540"/>
            <a:ext cx="2543667" cy="215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22;p25" descr="http://img.archiexpo.com/images_ae/photo-g/contemporary-shelf-wall-wood-65283-5479087.jpg">
            <a:extLst>
              <a:ext uri="{FF2B5EF4-FFF2-40B4-BE49-F238E27FC236}">
                <a16:creationId xmlns:a16="http://schemas.microsoft.com/office/drawing/2014/main" id="{82B2ACCB-EE92-2E26-2260-C5422D64814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2127" t="10181" r="11508" b="19225"/>
          <a:stretch/>
        </p:blipFill>
        <p:spPr>
          <a:xfrm>
            <a:off x="10924076" y="136117"/>
            <a:ext cx="7786255" cy="539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23;p25" descr="http://img.archiexpo.com/images_ae/photo-g/contemporary-lacquered-wall-shelves-65283-5479877.jpg">
            <a:extLst>
              <a:ext uri="{FF2B5EF4-FFF2-40B4-BE49-F238E27FC236}">
                <a16:creationId xmlns:a16="http://schemas.microsoft.com/office/drawing/2014/main" id="{D4F15F95-A24B-7CCD-6EA5-D3608805847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0146" t="17537" r="10497" b="27746"/>
          <a:stretch/>
        </p:blipFill>
        <p:spPr>
          <a:xfrm>
            <a:off x="663677" y="398205"/>
            <a:ext cx="8672051" cy="448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9055" y="6677702"/>
            <a:ext cx="3324304" cy="368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5864" y="6677702"/>
            <a:ext cx="5496760" cy="368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2188" y="6622474"/>
            <a:ext cx="4411967" cy="37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26;p20">
            <a:extLst>
              <a:ext uri="{FF2B5EF4-FFF2-40B4-BE49-F238E27FC236}">
                <a16:creationId xmlns:a16="http://schemas.microsoft.com/office/drawing/2014/main" id="{E58B24C9-BBA3-6F40-DDFC-EB0922D3ECE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6547" y="2114384"/>
            <a:ext cx="5303800" cy="28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27;p20">
            <a:extLst>
              <a:ext uri="{FF2B5EF4-FFF2-40B4-BE49-F238E27FC236}">
                <a16:creationId xmlns:a16="http://schemas.microsoft.com/office/drawing/2014/main" id="{95765039-4B52-8395-A55E-A121A299FC8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37309" y="2114384"/>
            <a:ext cx="3377054" cy="286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28;p20">
            <a:extLst>
              <a:ext uri="{FF2B5EF4-FFF2-40B4-BE49-F238E27FC236}">
                <a16:creationId xmlns:a16="http://schemas.microsoft.com/office/drawing/2014/main" id="{612F0CC5-F12D-41E7-C02B-C6AE54CF250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22532" y="2114384"/>
            <a:ext cx="3377054" cy="286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10;p23" descr="http://www.captains-craftworks.co.uk/ekmps/shops/thorblood/images/rustic-wooden-shelf-length-60-inches-%5b3%5d-475-p.jpg">
            <a:extLst>
              <a:ext uri="{FF2B5EF4-FFF2-40B4-BE49-F238E27FC236}">
                <a16:creationId xmlns:a16="http://schemas.microsoft.com/office/drawing/2014/main" id="{0A5E877B-4661-BEA2-BEF1-53AF7AEB58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2548" b="27544"/>
          <a:stretch/>
        </p:blipFill>
        <p:spPr>
          <a:xfrm>
            <a:off x="-125163" y="7076806"/>
            <a:ext cx="14225443" cy="319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11;p23" descr="http://www.captains-craftworks.co.uk/ekmps/shops/thorblood/images/rustic-wooden-shelf-length-60-inches-%5b3%5d-475-p.jpg">
            <a:extLst>
              <a:ext uri="{FF2B5EF4-FFF2-40B4-BE49-F238E27FC236}">
                <a16:creationId xmlns:a16="http://schemas.microsoft.com/office/drawing/2014/main" id="{32B40B70-A6CA-1522-A049-5A27FB85C9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2548" b="27544"/>
          <a:stretch/>
        </p:blipFill>
        <p:spPr>
          <a:xfrm>
            <a:off x="3915412" y="2841768"/>
            <a:ext cx="14225443" cy="3190754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22"/>
          <p:cNvSpPr/>
          <p:nvPr/>
        </p:nvSpPr>
        <p:spPr>
          <a:xfrm>
            <a:off x="4477544" y="6654801"/>
            <a:ext cx="10788650" cy="355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sz="23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22"/>
          <p:cNvGrpSpPr/>
          <p:nvPr/>
        </p:nvGrpSpPr>
        <p:grpSpPr>
          <a:xfrm>
            <a:off x="8510666" y="5399088"/>
            <a:ext cx="3760788" cy="2617788"/>
            <a:chOff x="2070101" y="7589838"/>
            <a:chExt cx="3760788" cy="2617788"/>
          </a:xfrm>
        </p:grpSpPr>
        <p:grpSp>
          <p:nvGrpSpPr>
            <p:cNvPr id="799" name="Google Shape;799;p22"/>
            <p:cNvGrpSpPr/>
            <p:nvPr/>
          </p:nvGrpSpPr>
          <p:grpSpPr>
            <a:xfrm>
              <a:off x="2070101" y="7589838"/>
              <a:ext cx="3760788" cy="2617788"/>
              <a:chOff x="1304" y="4781"/>
              <a:chExt cx="2369" cy="1649"/>
            </a:xfrm>
          </p:grpSpPr>
          <p:pic>
            <p:nvPicPr>
              <p:cNvPr id="800" name="Google Shape;800;p22"/>
              <p:cNvPicPr preferRelativeResize="0"/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/>
              <a:stretch/>
            </p:blipFill>
            <p:spPr>
              <a:xfrm>
                <a:off x="1311" y="4781"/>
                <a:ext cx="2362" cy="1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1" name="Google Shape;801;p22"/>
              <p:cNvSpPr/>
              <p:nvPr/>
            </p:nvSpPr>
            <p:spPr>
              <a:xfrm>
                <a:off x="1304" y="4789"/>
                <a:ext cx="2358" cy="1630"/>
              </a:xfrm>
              <a:custGeom>
                <a:avLst/>
                <a:gdLst/>
                <a:ahLst/>
                <a:cxnLst/>
                <a:rect l="l" t="t" r="r" b="b"/>
                <a:pathLst>
                  <a:path w="997" h="688" extrusionOk="0">
                    <a:moveTo>
                      <a:pt x="499" y="682"/>
                    </a:moveTo>
                    <a:cubicBezTo>
                      <a:pt x="309" y="688"/>
                      <a:pt x="231" y="649"/>
                      <a:pt x="152" y="585"/>
                    </a:cubicBezTo>
                    <a:cubicBezTo>
                      <a:pt x="40" y="497"/>
                      <a:pt x="8" y="353"/>
                      <a:pt x="4" y="249"/>
                    </a:cubicBezTo>
                    <a:cubicBezTo>
                      <a:pt x="0" y="146"/>
                      <a:pt x="13" y="64"/>
                      <a:pt x="89" y="34"/>
                    </a:cubicBezTo>
                    <a:cubicBezTo>
                      <a:pt x="143" y="13"/>
                      <a:pt x="354" y="0"/>
                      <a:pt x="498" y="2"/>
                    </a:cubicBezTo>
                    <a:cubicBezTo>
                      <a:pt x="495" y="2"/>
                      <a:pt x="495" y="2"/>
                      <a:pt x="495" y="2"/>
                    </a:cubicBezTo>
                    <a:cubicBezTo>
                      <a:pt x="583" y="2"/>
                      <a:pt x="849" y="8"/>
                      <a:pt x="905" y="34"/>
                    </a:cubicBezTo>
                    <a:cubicBezTo>
                      <a:pt x="985" y="70"/>
                      <a:pt x="997" y="146"/>
                      <a:pt x="993" y="249"/>
                    </a:cubicBezTo>
                    <a:cubicBezTo>
                      <a:pt x="989" y="353"/>
                      <a:pt x="957" y="497"/>
                      <a:pt x="846" y="585"/>
                    </a:cubicBezTo>
                    <a:cubicBezTo>
                      <a:pt x="766" y="649"/>
                      <a:pt x="688" y="688"/>
                      <a:pt x="498" y="682"/>
                    </a:cubicBezTo>
                    <a:lnTo>
                      <a:pt x="499" y="68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533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02" name="Google Shape;802;p22"/>
              <p:cNvPicPr preferRelativeResize="0"/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/>
              <a:stretch/>
            </p:blipFill>
            <p:spPr>
              <a:xfrm>
                <a:off x="1444" y="4782"/>
                <a:ext cx="2078" cy="2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3" name="Google Shape;803;p22"/>
              <p:cNvSpPr/>
              <p:nvPr/>
            </p:nvSpPr>
            <p:spPr>
              <a:xfrm>
                <a:off x="1444" y="4791"/>
                <a:ext cx="2074" cy="261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10" extrusionOk="0">
                    <a:moveTo>
                      <a:pt x="4" y="51"/>
                    </a:moveTo>
                    <a:cubicBezTo>
                      <a:pt x="0" y="94"/>
                      <a:pt x="194" y="110"/>
                      <a:pt x="439" y="110"/>
                    </a:cubicBezTo>
                    <a:cubicBezTo>
                      <a:pt x="683" y="110"/>
                      <a:pt x="877" y="99"/>
                      <a:pt x="874" y="54"/>
                    </a:cubicBezTo>
                    <a:cubicBezTo>
                      <a:pt x="871" y="13"/>
                      <a:pt x="669" y="2"/>
                      <a:pt x="438" y="1"/>
                    </a:cubicBezTo>
                    <a:cubicBezTo>
                      <a:pt x="193" y="0"/>
                      <a:pt x="7" y="19"/>
                      <a:pt x="4" y="5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533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04" name="Google Shape;804;p22"/>
              <p:cNvPicPr preferRelativeResize="0"/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rcRect/>
              <a:stretch/>
            </p:blipFill>
            <p:spPr>
              <a:xfrm>
                <a:off x="1511" y="4804"/>
                <a:ext cx="1937" cy="2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5" name="Google Shape;805;p22"/>
              <p:cNvSpPr/>
              <p:nvPr/>
            </p:nvSpPr>
            <p:spPr>
              <a:xfrm>
                <a:off x="1522" y="4817"/>
                <a:ext cx="1910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80" extrusionOk="0">
                    <a:moveTo>
                      <a:pt x="0" y="39"/>
                    </a:moveTo>
                    <a:cubicBezTo>
                      <a:pt x="0" y="61"/>
                      <a:pt x="181" y="80"/>
                      <a:pt x="404" y="79"/>
                    </a:cubicBezTo>
                    <a:cubicBezTo>
                      <a:pt x="655" y="78"/>
                      <a:pt x="808" y="61"/>
                      <a:pt x="807" y="39"/>
                    </a:cubicBezTo>
                    <a:cubicBezTo>
                      <a:pt x="806" y="12"/>
                      <a:pt x="627" y="0"/>
                      <a:pt x="404" y="0"/>
                    </a:cubicBezTo>
                    <a:cubicBezTo>
                      <a:pt x="181" y="0"/>
                      <a:pt x="0" y="18"/>
                      <a:pt x="0" y="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533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1538" y="4900"/>
                <a:ext cx="1876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2" extrusionOk="0">
                    <a:moveTo>
                      <a:pt x="15" y="15"/>
                    </a:moveTo>
                    <a:cubicBezTo>
                      <a:pt x="36" y="20"/>
                      <a:pt x="143" y="42"/>
                      <a:pt x="397" y="42"/>
                    </a:cubicBezTo>
                    <a:cubicBezTo>
                      <a:pt x="638" y="42"/>
                      <a:pt x="757" y="22"/>
                      <a:pt x="777" y="16"/>
                    </a:cubicBezTo>
                    <a:cubicBezTo>
                      <a:pt x="793" y="12"/>
                      <a:pt x="606" y="0"/>
                      <a:pt x="400" y="0"/>
                    </a:cubicBezTo>
                    <a:cubicBezTo>
                      <a:pt x="193" y="0"/>
                      <a:pt x="0" y="11"/>
                      <a:pt x="15" y="15"/>
                    </a:cubicBezTo>
                    <a:close/>
                  </a:path>
                </a:pathLst>
              </a:custGeom>
              <a:solidFill>
                <a:srgbClr val="522B32"/>
              </a:solidFill>
              <a:ln w="19050" cap="flat" cmpd="sng">
                <a:solidFill>
                  <a:srgbClr val="B4562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2785" y="4957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5" y="5"/>
                      <a:pt x="10" y="5"/>
                      <a:pt x="12" y="4"/>
                    </a:cubicBezTo>
                    <a:cubicBezTo>
                      <a:pt x="15" y="3"/>
                      <a:pt x="15" y="2"/>
                      <a:pt x="13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2451" y="4912"/>
                <a:ext cx="3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2" y="3"/>
                    </a:moveTo>
                    <a:cubicBezTo>
                      <a:pt x="5" y="4"/>
                      <a:pt x="9" y="4"/>
                      <a:pt x="12" y="3"/>
                    </a:cubicBezTo>
                    <a:cubicBezTo>
                      <a:pt x="15" y="3"/>
                      <a:pt x="15" y="1"/>
                      <a:pt x="12" y="0"/>
                    </a:cubicBezTo>
                    <a:cubicBezTo>
                      <a:pt x="10" y="0"/>
                      <a:pt x="5" y="0"/>
                      <a:pt x="3" y="0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2950" y="4943"/>
                <a:ext cx="36" cy="9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3" y="4"/>
                    </a:moveTo>
                    <a:cubicBezTo>
                      <a:pt x="6" y="4"/>
                      <a:pt x="10" y="4"/>
                      <a:pt x="13" y="3"/>
                    </a:cubicBezTo>
                    <a:cubicBezTo>
                      <a:pt x="15" y="3"/>
                      <a:pt x="15" y="1"/>
                      <a:pt x="12" y="1"/>
                    </a:cubicBezTo>
                    <a:cubicBezTo>
                      <a:pt x="10" y="0"/>
                      <a:pt x="5" y="0"/>
                      <a:pt x="3" y="1"/>
                    </a:cubicBezTo>
                    <a:cubicBezTo>
                      <a:pt x="0" y="2"/>
                      <a:pt x="1" y="3"/>
                      <a:pt x="3" y="4"/>
                    </a:cubicBezTo>
                    <a:close/>
                  </a:path>
                </a:pathLst>
              </a:custGeom>
              <a:solidFill>
                <a:srgbClr val="2B2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2302" y="4888"/>
                <a:ext cx="4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3" y="4"/>
                    </a:moveTo>
                    <a:cubicBezTo>
                      <a:pt x="6" y="5"/>
                      <a:pt x="11" y="5"/>
                      <a:pt x="14" y="4"/>
                    </a:cubicBezTo>
                    <a:cubicBezTo>
                      <a:pt x="18" y="3"/>
                      <a:pt x="17" y="2"/>
                      <a:pt x="14" y="1"/>
                    </a:cubicBezTo>
                    <a:cubicBezTo>
                      <a:pt x="11" y="0"/>
                      <a:pt x="6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2302" y="4900"/>
                <a:ext cx="29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3"/>
                    </a:moveTo>
                    <a:cubicBezTo>
                      <a:pt x="4" y="4"/>
                      <a:pt x="8" y="4"/>
                      <a:pt x="10" y="3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2808" y="4943"/>
                <a:ext cx="4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5" y="4"/>
                    </a:moveTo>
                    <a:cubicBezTo>
                      <a:pt x="8" y="5"/>
                      <a:pt x="13" y="5"/>
                      <a:pt x="16" y="4"/>
                    </a:cubicBezTo>
                    <a:cubicBezTo>
                      <a:pt x="18" y="3"/>
                      <a:pt x="17" y="1"/>
                      <a:pt x="14" y="0"/>
                    </a:cubicBezTo>
                    <a:cubicBezTo>
                      <a:pt x="10" y="0"/>
                      <a:pt x="5" y="0"/>
                      <a:pt x="3" y="1"/>
                    </a:cubicBezTo>
                    <a:cubicBezTo>
                      <a:pt x="0" y="2"/>
                      <a:pt x="1" y="4"/>
                      <a:pt x="5" y="4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2146" y="4922"/>
                <a:ext cx="28" cy="7"/>
              </a:xfrm>
              <a:custGeom>
                <a:avLst/>
                <a:gdLst/>
                <a:ahLst/>
                <a:cxnLst/>
                <a:rect l="l" t="t" r="r" b="b"/>
                <a:pathLst>
                  <a:path w="12" h="3" extrusionOk="0">
                    <a:moveTo>
                      <a:pt x="3" y="3"/>
                    </a:moveTo>
                    <a:cubicBezTo>
                      <a:pt x="5" y="3"/>
                      <a:pt x="8" y="3"/>
                      <a:pt x="10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6" y="0"/>
                      <a:pt x="3" y="0"/>
                      <a:pt x="1" y="1"/>
                    </a:cubicBezTo>
                    <a:cubicBezTo>
                      <a:pt x="0" y="1"/>
                      <a:pt x="0" y="2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2380" y="4903"/>
                <a:ext cx="4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3" y="5"/>
                    </a:moveTo>
                    <a:cubicBezTo>
                      <a:pt x="6" y="6"/>
                      <a:pt x="12" y="6"/>
                      <a:pt x="15" y="5"/>
                    </a:cubicBezTo>
                    <a:cubicBezTo>
                      <a:pt x="18" y="4"/>
                      <a:pt x="18" y="2"/>
                      <a:pt x="15" y="1"/>
                    </a:cubicBezTo>
                    <a:cubicBezTo>
                      <a:pt x="12" y="0"/>
                      <a:pt x="7" y="0"/>
                      <a:pt x="4" y="1"/>
                    </a:cubicBezTo>
                    <a:cubicBezTo>
                      <a:pt x="0" y="2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2257" y="4903"/>
                <a:ext cx="29" cy="7"/>
              </a:xfrm>
              <a:custGeom>
                <a:avLst/>
                <a:gdLst/>
                <a:ahLst/>
                <a:cxnLst/>
                <a:rect l="l" t="t" r="r" b="b"/>
                <a:pathLst>
                  <a:path w="12" h="3" extrusionOk="0">
                    <a:moveTo>
                      <a:pt x="2" y="3"/>
                    </a:moveTo>
                    <a:cubicBezTo>
                      <a:pt x="4" y="3"/>
                      <a:pt x="8" y="3"/>
                      <a:pt x="10" y="3"/>
                    </a:cubicBezTo>
                    <a:cubicBezTo>
                      <a:pt x="12" y="2"/>
                      <a:pt x="12" y="1"/>
                      <a:pt x="10" y="0"/>
                    </a:cubicBezTo>
                    <a:cubicBezTo>
                      <a:pt x="8" y="0"/>
                      <a:pt x="4" y="0"/>
                      <a:pt x="2" y="0"/>
                    </a:cubicBezTo>
                    <a:cubicBezTo>
                      <a:pt x="0" y="1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B26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2361" y="4919"/>
                <a:ext cx="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5" y="5"/>
                      <a:pt x="10" y="5"/>
                      <a:pt x="12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5343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2491" y="4884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2" y="3"/>
                    </a:moveTo>
                    <a:cubicBezTo>
                      <a:pt x="5" y="4"/>
                      <a:pt x="9" y="4"/>
                      <a:pt x="12" y="3"/>
                    </a:cubicBezTo>
                    <a:cubicBezTo>
                      <a:pt x="14" y="3"/>
                      <a:pt x="14" y="1"/>
                      <a:pt x="12" y="0"/>
                    </a:cubicBezTo>
                    <a:cubicBezTo>
                      <a:pt x="9" y="0"/>
                      <a:pt x="5" y="0"/>
                      <a:pt x="2" y="0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2179" y="4941"/>
                <a:ext cx="43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3" y="4"/>
                    </a:moveTo>
                    <a:cubicBezTo>
                      <a:pt x="7" y="5"/>
                      <a:pt x="12" y="5"/>
                      <a:pt x="15" y="4"/>
                    </a:cubicBezTo>
                    <a:cubicBezTo>
                      <a:pt x="18" y="3"/>
                      <a:pt x="17" y="1"/>
                      <a:pt x="14" y="1"/>
                    </a:cubicBezTo>
                    <a:cubicBezTo>
                      <a:pt x="11" y="0"/>
                      <a:pt x="6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533F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2130" y="4924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6" y="5"/>
                      <a:pt x="10" y="5"/>
                      <a:pt x="12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2B2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2215" y="4900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9" y="0"/>
                      <a:pt x="5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2546" y="4922"/>
                <a:ext cx="33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3" y="4"/>
                    </a:moveTo>
                    <a:cubicBezTo>
                      <a:pt x="5" y="5"/>
                      <a:pt x="9" y="4"/>
                      <a:pt x="12" y="4"/>
                    </a:cubicBezTo>
                    <a:cubicBezTo>
                      <a:pt x="14" y="3"/>
                      <a:pt x="14" y="1"/>
                      <a:pt x="11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B26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2446" y="4943"/>
                <a:ext cx="22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2"/>
                    </a:moveTo>
                    <a:cubicBezTo>
                      <a:pt x="4" y="3"/>
                      <a:pt x="6" y="3"/>
                      <a:pt x="8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6" y="0"/>
                      <a:pt x="3" y="0"/>
                      <a:pt x="2" y="1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2198" y="4929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0" y="2"/>
                    </a:moveTo>
                    <a:cubicBezTo>
                      <a:pt x="0" y="2"/>
                      <a:pt x="3" y="3"/>
                      <a:pt x="6" y="3"/>
                    </a:cubicBezTo>
                    <a:cubicBezTo>
                      <a:pt x="8" y="3"/>
                      <a:pt x="11" y="2"/>
                      <a:pt x="10" y="1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2122" y="4936"/>
                <a:ext cx="15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2354" y="4957"/>
                <a:ext cx="2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0" y="2"/>
                    </a:moveTo>
                    <a:cubicBezTo>
                      <a:pt x="0" y="3"/>
                      <a:pt x="3" y="3"/>
                      <a:pt x="5" y="3"/>
                    </a:cubicBezTo>
                    <a:cubicBezTo>
                      <a:pt x="8" y="3"/>
                      <a:pt x="10" y="2"/>
                      <a:pt x="10" y="2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1976" y="4938"/>
                <a:ext cx="19" cy="7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0" y="1"/>
                    </a:moveTo>
                    <a:cubicBezTo>
                      <a:pt x="0" y="2"/>
                      <a:pt x="2" y="3"/>
                      <a:pt x="4" y="3"/>
                    </a:cubicBezTo>
                    <a:cubicBezTo>
                      <a:pt x="6" y="2"/>
                      <a:pt x="8" y="2"/>
                      <a:pt x="8" y="1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3127" y="4945"/>
                <a:ext cx="2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0" y="1"/>
                    </a:moveTo>
                    <a:cubicBezTo>
                      <a:pt x="0" y="2"/>
                      <a:pt x="2" y="3"/>
                      <a:pt x="5" y="3"/>
                    </a:cubicBezTo>
                    <a:cubicBezTo>
                      <a:pt x="8" y="3"/>
                      <a:pt x="10" y="2"/>
                      <a:pt x="10" y="1"/>
                    </a:cubicBezTo>
                    <a:cubicBezTo>
                      <a:pt x="10" y="0"/>
                      <a:pt x="7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2089" y="4943"/>
                <a:ext cx="2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0" y="2"/>
                    </a:moveTo>
                    <a:cubicBezTo>
                      <a:pt x="0" y="2"/>
                      <a:pt x="2" y="3"/>
                      <a:pt x="5" y="3"/>
                    </a:cubicBezTo>
                    <a:cubicBezTo>
                      <a:pt x="8" y="3"/>
                      <a:pt x="10" y="2"/>
                      <a:pt x="10" y="1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2558" y="4898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2" y="2"/>
                      <a:pt x="3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2139" y="4962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2761" y="4969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0" y="2"/>
                    </a:moveTo>
                    <a:cubicBezTo>
                      <a:pt x="0" y="3"/>
                      <a:pt x="3" y="3"/>
                      <a:pt x="6" y="3"/>
                    </a:cubicBezTo>
                    <a:cubicBezTo>
                      <a:pt x="8" y="3"/>
                      <a:pt x="11" y="2"/>
                      <a:pt x="10" y="1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2146" y="4971"/>
                <a:ext cx="17" cy="5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0" y="1"/>
                    </a:moveTo>
                    <a:cubicBezTo>
                      <a:pt x="0" y="1"/>
                      <a:pt x="2" y="2"/>
                      <a:pt x="4" y="2"/>
                    </a:cubicBezTo>
                    <a:cubicBezTo>
                      <a:pt x="5" y="2"/>
                      <a:pt x="7" y="1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2177" y="4936"/>
                <a:ext cx="19" cy="7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0" y="1"/>
                    </a:moveTo>
                    <a:cubicBezTo>
                      <a:pt x="0" y="2"/>
                      <a:pt x="2" y="3"/>
                      <a:pt x="4" y="3"/>
                    </a:cubicBezTo>
                    <a:cubicBezTo>
                      <a:pt x="6" y="2"/>
                      <a:pt x="8" y="2"/>
                      <a:pt x="8" y="1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2432" y="4929"/>
                <a:ext cx="24" cy="7"/>
              </a:xfrm>
              <a:prstGeom prst="ellipse">
                <a:avLst/>
              </a:pr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2000" y="4969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2307" y="4976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5" y="2"/>
                      <a:pt x="13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1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1735" y="4931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0" y="2"/>
                    </a:moveTo>
                    <a:cubicBezTo>
                      <a:pt x="1" y="3"/>
                      <a:pt x="4" y="3"/>
                      <a:pt x="6" y="3"/>
                    </a:cubicBezTo>
                    <a:cubicBezTo>
                      <a:pt x="9" y="3"/>
                      <a:pt x="11" y="2"/>
                      <a:pt x="10" y="1"/>
                    </a:cubicBezTo>
                    <a:cubicBezTo>
                      <a:pt x="9" y="0"/>
                      <a:pt x="7" y="0"/>
                      <a:pt x="4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1749" y="4917"/>
                <a:ext cx="26" cy="9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1" y="3"/>
                    </a:moveTo>
                    <a:cubicBezTo>
                      <a:pt x="1" y="4"/>
                      <a:pt x="4" y="4"/>
                      <a:pt x="7" y="4"/>
                    </a:cubicBezTo>
                    <a:cubicBezTo>
                      <a:pt x="9" y="3"/>
                      <a:pt x="11" y="2"/>
                      <a:pt x="10" y="2"/>
                    </a:cubicBezTo>
                    <a:cubicBezTo>
                      <a:pt x="10" y="1"/>
                      <a:pt x="7" y="0"/>
                      <a:pt x="5" y="1"/>
                    </a:cubicBezTo>
                    <a:cubicBezTo>
                      <a:pt x="2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1813" y="4955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0" y="2"/>
                    </a:moveTo>
                    <a:cubicBezTo>
                      <a:pt x="0" y="2"/>
                      <a:pt x="2" y="3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5" y="1"/>
                      <a:pt x="4" y="0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2049" y="4952"/>
                <a:ext cx="19" cy="5"/>
              </a:xfrm>
              <a:custGeom>
                <a:avLst/>
                <a:gdLst/>
                <a:ahLst/>
                <a:cxnLst/>
                <a:rect l="l" t="t" r="r" b="b"/>
                <a:pathLst>
                  <a:path w="8" h="2" extrusionOk="0">
                    <a:moveTo>
                      <a:pt x="0" y="1"/>
                    </a:moveTo>
                    <a:cubicBezTo>
                      <a:pt x="0" y="2"/>
                      <a:pt x="2" y="2"/>
                      <a:pt x="4" y="2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2974" y="4957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1" y="2"/>
                    </a:moveTo>
                    <a:cubicBezTo>
                      <a:pt x="1" y="3"/>
                      <a:pt x="3" y="3"/>
                      <a:pt x="6" y="3"/>
                    </a:cubicBezTo>
                    <a:cubicBezTo>
                      <a:pt x="8" y="3"/>
                      <a:pt x="11" y="2"/>
                      <a:pt x="10" y="1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3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2657" y="4967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1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5" y="4"/>
                      <a:pt x="9" y="4"/>
                      <a:pt x="11" y="4"/>
                    </a:cubicBezTo>
                    <a:cubicBezTo>
                      <a:pt x="13" y="3"/>
                      <a:pt x="14" y="2"/>
                      <a:pt x="11" y="1"/>
                    </a:cubicBezTo>
                    <a:cubicBezTo>
                      <a:pt x="9" y="0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3253" y="4943"/>
                <a:ext cx="23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10" y="2"/>
                      <a:pt x="10" y="1"/>
                      <a:pt x="8" y="1"/>
                    </a:cubicBezTo>
                    <a:cubicBezTo>
                      <a:pt x="6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2539" y="4964"/>
                <a:ext cx="3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3" y="1"/>
                    </a:moveTo>
                    <a:cubicBezTo>
                      <a:pt x="0" y="2"/>
                      <a:pt x="0" y="4"/>
                      <a:pt x="3" y="5"/>
                    </a:cubicBezTo>
                    <a:cubicBezTo>
                      <a:pt x="6" y="6"/>
                      <a:pt x="11" y="6"/>
                      <a:pt x="13" y="5"/>
                    </a:cubicBezTo>
                    <a:cubicBezTo>
                      <a:pt x="16" y="4"/>
                      <a:pt x="16" y="2"/>
                      <a:pt x="13" y="1"/>
                    </a:cubicBezTo>
                    <a:cubicBezTo>
                      <a:pt x="10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2527" y="4910"/>
                <a:ext cx="23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2" y="1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4" y="3"/>
                      <a:pt x="7" y="3"/>
                      <a:pt x="8" y="3"/>
                    </a:cubicBezTo>
                    <a:cubicBezTo>
                      <a:pt x="10" y="2"/>
                      <a:pt x="10" y="1"/>
                      <a:pt x="8" y="1"/>
                    </a:cubicBezTo>
                    <a:cubicBezTo>
                      <a:pt x="6" y="0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3078" y="4922"/>
                <a:ext cx="38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6" h="5" extrusionOk="0">
                    <a:moveTo>
                      <a:pt x="3" y="1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6" y="3"/>
                      <a:pt x="16" y="2"/>
                      <a:pt x="14" y="1"/>
                    </a:cubicBezTo>
                    <a:cubicBezTo>
                      <a:pt x="11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2338" y="4907"/>
                <a:ext cx="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3" y="1"/>
                    </a:moveTo>
                    <a:cubicBezTo>
                      <a:pt x="0" y="2"/>
                      <a:pt x="0" y="4"/>
                      <a:pt x="3" y="4"/>
                    </a:cubicBezTo>
                    <a:cubicBezTo>
                      <a:pt x="6" y="5"/>
                      <a:pt x="11" y="5"/>
                      <a:pt x="14" y="4"/>
                    </a:cubicBezTo>
                    <a:cubicBezTo>
                      <a:pt x="17" y="4"/>
                      <a:pt x="17" y="2"/>
                      <a:pt x="14" y="1"/>
                    </a:cubicBezTo>
                    <a:cubicBezTo>
                      <a:pt x="11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2430" y="4969"/>
                <a:ext cx="31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2" y="1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5" y="4"/>
                      <a:pt x="8" y="4"/>
                      <a:pt x="11" y="3"/>
                    </a:cubicBezTo>
                    <a:cubicBezTo>
                      <a:pt x="13" y="2"/>
                      <a:pt x="13" y="1"/>
                      <a:pt x="11" y="0"/>
                    </a:cubicBezTo>
                    <a:cubicBezTo>
                      <a:pt x="8" y="0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3085" y="4941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1"/>
                    </a:moveTo>
                    <a:cubicBezTo>
                      <a:pt x="0" y="1"/>
                      <a:pt x="0" y="3"/>
                      <a:pt x="2" y="3"/>
                    </a:cubicBezTo>
                    <a:cubicBezTo>
                      <a:pt x="4" y="4"/>
                      <a:pt x="8" y="4"/>
                      <a:pt x="11" y="4"/>
                    </a:cubicBezTo>
                    <a:cubicBezTo>
                      <a:pt x="13" y="3"/>
                      <a:pt x="14" y="2"/>
                      <a:pt x="11" y="1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2640" y="4943"/>
                <a:ext cx="12" cy="5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3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1877" y="4907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1931" y="4964"/>
                <a:ext cx="21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5" y="3"/>
                      <a:pt x="7" y="3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6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D08F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2191" y="4910"/>
                <a:ext cx="3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2" y="1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5" y="5"/>
                      <a:pt x="9" y="5"/>
                      <a:pt x="11" y="4"/>
                    </a:cubicBezTo>
                    <a:cubicBezTo>
                      <a:pt x="14" y="3"/>
                      <a:pt x="14" y="2"/>
                      <a:pt x="11" y="1"/>
                    </a:cubicBezTo>
                    <a:cubicBezTo>
                      <a:pt x="9" y="0"/>
                      <a:pt x="5" y="1"/>
                      <a:pt x="2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1931" y="4938"/>
                <a:ext cx="4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5" y="5"/>
                    </a:moveTo>
                    <a:cubicBezTo>
                      <a:pt x="8" y="6"/>
                      <a:pt x="13" y="5"/>
                      <a:pt x="16" y="4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0" y="0"/>
                      <a:pt x="5" y="0"/>
                      <a:pt x="2" y="2"/>
                    </a:cubicBezTo>
                    <a:cubicBezTo>
                      <a:pt x="0" y="3"/>
                      <a:pt x="1" y="4"/>
                      <a:pt x="5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1881" y="4919"/>
                <a:ext cx="31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4" y="4"/>
                    </a:move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2" y="1"/>
                      <a:pt x="9" y="1"/>
                    </a:cubicBezTo>
                    <a:cubicBezTo>
                      <a:pt x="7" y="0"/>
                      <a:pt x="4" y="1"/>
                      <a:pt x="2" y="2"/>
                    </a:cubicBezTo>
                    <a:cubicBezTo>
                      <a:pt x="0" y="2"/>
                      <a:pt x="1" y="3"/>
                      <a:pt x="4" y="4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1962" y="4915"/>
                <a:ext cx="4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4" y="5"/>
                    </a:moveTo>
                    <a:cubicBezTo>
                      <a:pt x="8" y="6"/>
                      <a:pt x="13" y="5"/>
                      <a:pt x="15" y="4"/>
                    </a:cubicBezTo>
                    <a:cubicBezTo>
                      <a:pt x="18" y="2"/>
                      <a:pt x="17" y="1"/>
                      <a:pt x="14" y="0"/>
                    </a:cubicBezTo>
                    <a:cubicBezTo>
                      <a:pt x="10" y="0"/>
                      <a:pt x="5" y="0"/>
                      <a:pt x="2" y="1"/>
                    </a:cubicBezTo>
                    <a:cubicBezTo>
                      <a:pt x="0" y="3"/>
                      <a:pt x="1" y="4"/>
                      <a:pt x="4" y="5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2113" y="4950"/>
                <a:ext cx="4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4" y="5"/>
                    </a:moveTo>
                    <a:cubicBezTo>
                      <a:pt x="8" y="6"/>
                      <a:pt x="13" y="6"/>
                      <a:pt x="16" y="5"/>
                    </a:cubicBezTo>
                    <a:cubicBezTo>
                      <a:pt x="18" y="3"/>
                      <a:pt x="17" y="2"/>
                      <a:pt x="14" y="1"/>
                    </a:cubicBez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4"/>
                      <a:pt x="4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2068" y="4948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6" y="4"/>
                      <a:pt x="9" y="4"/>
                      <a:pt x="11" y="3"/>
                    </a:cubicBezTo>
                    <a:cubicBezTo>
                      <a:pt x="12" y="2"/>
                      <a:pt x="12" y="1"/>
                      <a:pt x="9" y="1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3213" y="4945"/>
                <a:ext cx="4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6" y="5"/>
                    </a:moveTo>
                    <a:cubicBezTo>
                      <a:pt x="10" y="6"/>
                      <a:pt x="15" y="5"/>
                      <a:pt x="17" y="4"/>
                    </a:cubicBezTo>
                    <a:cubicBezTo>
                      <a:pt x="18" y="3"/>
                      <a:pt x="16" y="1"/>
                      <a:pt x="12" y="1"/>
                    </a:cubicBezTo>
                    <a:cubicBezTo>
                      <a:pt x="8" y="0"/>
                      <a:pt x="4" y="1"/>
                      <a:pt x="2" y="2"/>
                    </a:cubicBezTo>
                    <a:cubicBezTo>
                      <a:pt x="0" y="3"/>
                      <a:pt x="2" y="5"/>
                      <a:pt x="6" y="5"/>
                    </a:cubicBezTo>
                    <a:close/>
                  </a:path>
                </a:pathLst>
              </a:custGeom>
              <a:solidFill>
                <a:srgbClr val="5342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3056" y="4955"/>
                <a:ext cx="2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8" y="4"/>
                      <a:pt x="10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6" y="0"/>
                      <a:pt x="3" y="0"/>
                      <a:pt x="1" y="1"/>
                    </a:cubicBezTo>
                    <a:cubicBezTo>
                      <a:pt x="0" y="2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3222" y="4938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3281" y="4941"/>
                <a:ext cx="14" cy="4"/>
              </a:xfrm>
              <a:prstGeom prst="ellipse">
                <a:avLst/>
              </a:pr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1947" y="4960"/>
                <a:ext cx="24" cy="9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0" y="2"/>
                    </a:moveTo>
                    <a:cubicBezTo>
                      <a:pt x="0" y="3"/>
                      <a:pt x="2" y="4"/>
                      <a:pt x="5" y="4"/>
                    </a:cubicBezTo>
                    <a:cubicBezTo>
                      <a:pt x="8" y="3"/>
                      <a:pt x="10" y="3"/>
                      <a:pt x="10" y="2"/>
                    </a:cubicBezTo>
                    <a:cubicBezTo>
                      <a:pt x="10" y="1"/>
                      <a:pt x="7" y="0"/>
                      <a:pt x="4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2475" y="4962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5" y="4"/>
                      <a:pt x="8" y="4"/>
                      <a:pt x="11" y="3"/>
                    </a:cubicBezTo>
                    <a:cubicBezTo>
                      <a:pt x="14" y="3"/>
                      <a:pt x="14" y="1"/>
                      <a:pt x="12" y="1"/>
                    </a:cubicBezTo>
                    <a:cubicBezTo>
                      <a:pt x="9" y="0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3092" y="4910"/>
                <a:ext cx="21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5" y="3"/>
                      <a:pt x="7" y="2"/>
                    </a:cubicBezTo>
                    <a:cubicBezTo>
                      <a:pt x="9" y="2"/>
                      <a:pt x="9" y="1"/>
                      <a:pt x="7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2184" y="4891"/>
                <a:ext cx="3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 extrusionOk="0">
                    <a:moveTo>
                      <a:pt x="2" y="2"/>
                    </a:moveTo>
                    <a:cubicBezTo>
                      <a:pt x="0" y="2"/>
                      <a:pt x="1" y="4"/>
                      <a:pt x="3" y="4"/>
                    </a:cubicBezTo>
                    <a:cubicBezTo>
                      <a:pt x="6" y="5"/>
                      <a:pt x="9" y="4"/>
                      <a:pt x="11" y="3"/>
                    </a:cubicBezTo>
                    <a:cubicBezTo>
                      <a:pt x="13" y="3"/>
                      <a:pt x="13" y="1"/>
                      <a:pt x="10" y="1"/>
                    </a:cubicBezTo>
                    <a:cubicBezTo>
                      <a:pt x="8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2163" y="4893"/>
                <a:ext cx="21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1"/>
                    </a:moveTo>
                    <a:cubicBezTo>
                      <a:pt x="0" y="2"/>
                      <a:pt x="0" y="2"/>
                      <a:pt x="2" y="3"/>
                    </a:cubicBezTo>
                    <a:cubicBezTo>
                      <a:pt x="4" y="3"/>
                      <a:pt x="6" y="3"/>
                      <a:pt x="8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2255" y="4955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5" y="5"/>
                      <a:pt x="10" y="5"/>
                      <a:pt x="12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3137" y="4936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9" y="4"/>
                      <a:pt x="10" y="3"/>
                    </a:cubicBezTo>
                    <a:cubicBezTo>
                      <a:pt x="12" y="2"/>
                      <a:pt x="12" y="1"/>
                      <a:pt x="9" y="1"/>
                    </a:cubicBezTo>
                    <a:cubicBezTo>
                      <a:pt x="7" y="0"/>
                      <a:pt x="3" y="0"/>
                      <a:pt x="2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3274" y="4931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2276" y="4933"/>
                <a:ext cx="3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1"/>
                    </a:moveTo>
                    <a:cubicBezTo>
                      <a:pt x="0" y="2"/>
                      <a:pt x="0" y="3"/>
                      <a:pt x="2" y="3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3"/>
                      <a:pt x="14" y="2"/>
                      <a:pt x="12" y="1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2257" y="4933"/>
                <a:ext cx="22" cy="8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1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5" y="3"/>
                      <a:pt x="7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6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2151" y="4945"/>
                <a:ext cx="35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3" y="3"/>
                    </a:moveTo>
                    <a:cubicBezTo>
                      <a:pt x="5" y="4"/>
                      <a:pt x="9" y="4"/>
                      <a:pt x="12" y="3"/>
                    </a:cubicBezTo>
                    <a:cubicBezTo>
                      <a:pt x="15" y="2"/>
                      <a:pt x="15" y="1"/>
                      <a:pt x="12" y="0"/>
                    </a:cubicBezTo>
                    <a:cubicBezTo>
                      <a:pt x="10" y="0"/>
                      <a:pt x="5" y="0"/>
                      <a:pt x="3" y="0"/>
                    </a:cubicBezTo>
                    <a:cubicBezTo>
                      <a:pt x="0" y="1"/>
                      <a:pt x="0" y="2"/>
                      <a:pt x="3" y="3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2023" y="4964"/>
                <a:ext cx="3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0"/>
                    </a:moveTo>
                    <a:cubicBezTo>
                      <a:pt x="0" y="1"/>
                      <a:pt x="0" y="2"/>
                      <a:pt x="3" y="3"/>
                    </a:cubicBezTo>
                    <a:cubicBezTo>
                      <a:pt x="5" y="4"/>
                      <a:pt x="9" y="4"/>
                      <a:pt x="12" y="3"/>
                    </a:cubicBezTo>
                    <a:cubicBezTo>
                      <a:pt x="14" y="2"/>
                      <a:pt x="14" y="1"/>
                      <a:pt x="11" y="0"/>
                    </a:cubicBezTo>
                    <a:cubicBezTo>
                      <a:pt x="9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1834" y="4931"/>
                <a:ext cx="21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1" y="2"/>
                    </a:moveTo>
                    <a:cubicBezTo>
                      <a:pt x="1" y="3"/>
                      <a:pt x="3" y="3"/>
                      <a:pt x="5" y="3"/>
                    </a:cubicBezTo>
                    <a:cubicBezTo>
                      <a:pt x="8" y="2"/>
                      <a:pt x="9" y="2"/>
                      <a:pt x="8" y="1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2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1843" y="4955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1" y="2"/>
                    </a:moveTo>
                    <a:cubicBezTo>
                      <a:pt x="1" y="3"/>
                      <a:pt x="4" y="3"/>
                      <a:pt x="7" y="3"/>
                    </a:cubicBezTo>
                    <a:cubicBezTo>
                      <a:pt x="9" y="3"/>
                      <a:pt x="11" y="2"/>
                      <a:pt x="10" y="1"/>
                    </a:cubicBezTo>
                    <a:cubicBezTo>
                      <a:pt x="10" y="0"/>
                      <a:pt x="7" y="0"/>
                      <a:pt x="4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2215" y="4955"/>
                <a:ext cx="35" cy="9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3" y="4"/>
                    </a:moveTo>
                    <a:cubicBezTo>
                      <a:pt x="5" y="4"/>
                      <a:pt x="9" y="4"/>
                      <a:pt x="12" y="4"/>
                    </a:cubicBezTo>
                    <a:cubicBezTo>
                      <a:pt x="15" y="3"/>
                      <a:pt x="15" y="1"/>
                      <a:pt x="12" y="1"/>
                    </a:cubicBezTo>
                    <a:cubicBezTo>
                      <a:pt x="10" y="0"/>
                      <a:pt x="5" y="0"/>
                      <a:pt x="3" y="1"/>
                    </a:cubicBezTo>
                    <a:cubicBezTo>
                      <a:pt x="0" y="1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2248" y="4938"/>
                <a:ext cx="3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1"/>
                    </a:moveTo>
                    <a:cubicBezTo>
                      <a:pt x="0" y="1"/>
                      <a:pt x="0" y="3"/>
                      <a:pt x="3" y="3"/>
                    </a:cubicBezTo>
                    <a:cubicBezTo>
                      <a:pt x="5" y="4"/>
                      <a:pt x="9" y="4"/>
                      <a:pt x="11" y="3"/>
                    </a:cubicBezTo>
                    <a:cubicBezTo>
                      <a:pt x="14" y="2"/>
                      <a:pt x="14" y="1"/>
                      <a:pt x="11" y="1"/>
                    </a:cubicBezTo>
                    <a:cubicBezTo>
                      <a:pt x="9" y="0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1865" y="4929"/>
                <a:ext cx="4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5" y="5"/>
                    </a:moveTo>
                    <a:cubicBezTo>
                      <a:pt x="9" y="5"/>
                      <a:pt x="14" y="4"/>
                      <a:pt x="16" y="3"/>
                    </a:cubicBezTo>
                    <a:cubicBezTo>
                      <a:pt x="18" y="2"/>
                      <a:pt x="16" y="0"/>
                      <a:pt x="12" y="0"/>
                    </a:cubicBezTo>
                    <a:cubicBezTo>
                      <a:pt x="8" y="0"/>
                      <a:pt x="3" y="0"/>
                      <a:pt x="1" y="2"/>
                    </a:cubicBezTo>
                    <a:cubicBezTo>
                      <a:pt x="0" y="3"/>
                      <a:pt x="1" y="4"/>
                      <a:pt x="5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1898" y="4922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4" y="4"/>
                    </a:moveTo>
                    <a:cubicBezTo>
                      <a:pt x="7" y="4"/>
                      <a:pt x="10" y="3"/>
                      <a:pt x="11" y="3"/>
                    </a:cubicBezTo>
                    <a:cubicBezTo>
                      <a:pt x="12" y="2"/>
                      <a:pt x="11" y="1"/>
                      <a:pt x="8" y="0"/>
                    </a:cubicBezTo>
                    <a:cubicBezTo>
                      <a:pt x="6" y="0"/>
                      <a:pt x="3" y="1"/>
                      <a:pt x="1" y="2"/>
                    </a:cubicBezTo>
                    <a:cubicBezTo>
                      <a:pt x="0" y="3"/>
                      <a:pt x="1" y="3"/>
                      <a:pt x="4" y="4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2153" y="4926"/>
                <a:ext cx="3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4" extrusionOk="0">
                    <a:moveTo>
                      <a:pt x="2" y="3"/>
                    </a:moveTo>
                    <a:cubicBezTo>
                      <a:pt x="5" y="4"/>
                      <a:pt x="9" y="4"/>
                      <a:pt x="12" y="3"/>
                    </a:cubicBezTo>
                    <a:cubicBezTo>
                      <a:pt x="15" y="3"/>
                      <a:pt x="15" y="1"/>
                      <a:pt x="12" y="0"/>
                    </a:cubicBezTo>
                    <a:cubicBezTo>
                      <a:pt x="10" y="0"/>
                      <a:pt x="5" y="0"/>
                      <a:pt x="3" y="0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1952" y="4948"/>
                <a:ext cx="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4" y="3"/>
                      <a:pt x="15" y="2"/>
                      <a:pt x="12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2014" y="4929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2" y="0"/>
                    </a:moveTo>
                    <a:cubicBezTo>
                      <a:pt x="0" y="1"/>
                      <a:pt x="0" y="2"/>
                      <a:pt x="3" y="3"/>
                    </a:cubicBezTo>
                    <a:cubicBezTo>
                      <a:pt x="5" y="4"/>
                      <a:pt x="9" y="4"/>
                      <a:pt x="11" y="3"/>
                    </a:cubicBezTo>
                    <a:cubicBezTo>
                      <a:pt x="14" y="2"/>
                      <a:pt x="14" y="1"/>
                      <a:pt x="11" y="0"/>
                    </a:cubicBezTo>
                    <a:cubicBezTo>
                      <a:pt x="9" y="0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3118" y="4912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9" y="0"/>
                      <a:pt x="5" y="0"/>
                      <a:pt x="3" y="1"/>
                    </a:cubicBezTo>
                    <a:cubicBezTo>
                      <a:pt x="0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3047" y="4917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9" y="0"/>
                      <a:pt x="5" y="0"/>
                      <a:pt x="3" y="1"/>
                    </a:cubicBezTo>
                    <a:cubicBezTo>
                      <a:pt x="0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3151" y="4922"/>
                <a:ext cx="31" cy="9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2" y="1"/>
                    </a:moveTo>
                    <a:cubicBezTo>
                      <a:pt x="0" y="2"/>
                      <a:pt x="0" y="3"/>
                      <a:pt x="2" y="4"/>
                    </a:cubicBezTo>
                    <a:cubicBezTo>
                      <a:pt x="5" y="4"/>
                      <a:pt x="9" y="4"/>
                      <a:pt x="11" y="4"/>
                    </a:cubicBezTo>
                    <a:cubicBezTo>
                      <a:pt x="13" y="3"/>
                      <a:pt x="13" y="2"/>
                      <a:pt x="11" y="1"/>
                    </a:cubicBezTo>
                    <a:cubicBezTo>
                      <a:pt x="8" y="0"/>
                      <a:pt x="5" y="0"/>
                      <a:pt x="2" y="1"/>
                    </a:cubicBezTo>
                    <a:close/>
                  </a:path>
                </a:pathLst>
              </a:custGeom>
              <a:solidFill>
                <a:srgbClr val="926D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2524" y="4974"/>
                <a:ext cx="34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1"/>
                    </a:moveTo>
                    <a:cubicBezTo>
                      <a:pt x="0" y="1"/>
                      <a:pt x="0" y="3"/>
                      <a:pt x="2" y="3"/>
                    </a:cubicBezTo>
                    <a:cubicBezTo>
                      <a:pt x="4" y="4"/>
                      <a:pt x="8" y="4"/>
                      <a:pt x="11" y="4"/>
                    </a:cubicBezTo>
                    <a:cubicBezTo>
                      <a:pt x="13" y="3"/>
                      <a:pt x="14" y="2"/>
                      <a:pt x="12" y="1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1858" y="4941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4" y="4"/>
                    </a:moveTo>
                    <a:cubicBezTo>
                      <a:pt x="7" y="4"/>
                      <a:pt x="10" y="4"/>
                      <a:pt x="11" y="3"/>
                    </a:cubicBezTo>
                    <a:cubicBezTo>
                      <a:pt x="12" y="2"/>
                      <a:pt x="11" y="1"/>
                      <a:pt x="8" y="1"/>
                    </a:cubicBezTo>
                    <a:cubicBezTo>
                      <a:pt x="5" y="0"/>
                      <a:pt x="2" y="1"/>
                      <a:pt x="1" y="2"/>
                    </a:cubicBezTo>
                    <a:cubicBezTo>
                      <a:pt x="0" y="2"/>
                      <a:pt x="1" y="3"/>
                      <a:pt x="4" y="4"/>
                    </a:cubicBezTo>
                    <a:close/>
                  </a:path>
                </a:pathLst>
              </a:custGeom>
              <a:solidFill>
                <a:srgbClr val="C1662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1997" y="4960"/>
                <a:ext cx="26" cy="9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2" y="1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3" y="4"/>
                      <a:pt x="7" y="4"/>
                      <a:pt x="9" y="3"/>
                    </a:cubicBezTo>
                    <a:cubicBezTo>
                      <a:pt x="11" y="3"/>
                      <a:pt x="11" y="2"/>
                      <a:pt x="9" y="1"/>
                    </a:cubicBezTo>
                    <a:cubicBezTo>
                      <a:pt x="8" y="0"/>
                      <a:pt x="5" y="0"/>
                      <a:pt x="2" y="1"/>
                    </a:cubicBezTo>
                    <a:close/>
                  </a:path>
                </a:pathLst>
              </a:custGeom>
              <a:solidFill>
                <a:srgbClr val="5343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3007" y="4936"/>
                <a:ext cx="4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4" y="5"/>
                    </a:moveTo>
                    <a:cubicBezTo>
                      <a:pt x="7" y="6"/>
                      <a:pt x="12" y="5"/>
                      <a:pt x="15" y="4"/>
                    </a:cubicBezTo>
                    <a:cubicBezTo>
                      <a:pt x="18" y="3"/>
                      <a:pt x="18" y="2"/>
                      <a:pt x="15" y="1"/>
                    </a:cubicBezTo>
                    <a:cubicBezTo>
                      <a:pt x="11" y="0"/>
                      <a:pt x="6" y="0"/>
                      <a:pt x="3" y="1"/>
                    </a:cubicBezTo>
                    <a:cubicBezTo>
                      <a:pt x="0" y="2"/>
                      <a:pt x="0" y="4"/>
                      <a:pt x="4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3007" y="4948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4"/>
                    </a:moveTo>
                    <a:cubicBezTo>
                      <a:pt x="5" y="4"/>
                      <a:pt x="8" y="4"/>
                      <a:pt x="10" y="3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8" y="0"/>
                      <a:pt x="4" y="1"/>
                      <a:pt x="2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2851" y="4969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6" y="4"/>
                      <a:pt x="9" y="3"/>
                      <a:pt x="11" y="3"/>
                    </a:cubicBezTo>
                    <a:cubicBezTo>
                      <a:pt x="12" y="2"/>
                      <a:pt x="12" y="1"/>
                      <a:pt x="9" y="0"/>
                    </a:cubicBezTo>
                    <a:cubicBezTo>
                      <a:pt x="7" y="0"/>
                      <a:pt x="3" y="0"/>
                      <a:pt x="2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2908" y="4931"/>
                <a:ext cx="30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3" y="3"/>
                    </a:move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2" y="1"/>
                      <a:pt x="9" y="1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3087" y="4950"/>
                <a:ext cx="4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3" y="5"/>
                    </a:moveTo>
                    <a:cubicBezTo>
                      <a:pt x="6" y="6"/>
                      <a:pt x="11" y="6"/>
                      <a:pt x="14" y="5"/>
                    </a:cubicBezTo>
                    <a:cubicBezTo>
                      <a:pt x="17" y="4"/>
                      <a:pt x="18" y="2"/>
                      <a:pt x="14" y="1"/>
                    </a:cubicBezTo>
                    <a:cubicBezTo>
                      <a:pt x="11" y="0"/>
                      <a:pt x="6" y="0"/>
                      <a:pt x="3" y="1"/>
                    </a:cubicBezTo>
                    <a:cubicBezTo>
                      <a:pt x="0" y="2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2990" y="4957"/>
                <a:ext cx="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5" y="3"/>
                      <a:pt x="15" y="2"/>
                      <a:pt x="12" y="1"/>
                    </a:cubicBezTo>
                    <a:cubicBezTo>
                      <a:pt x="10" y="0"/>
                      <a:pt x="5" y="0"/>
                      <a:pt x="3" y="1"/>
                    </a:cubicBezTo>
                    <a:cubicBezTo>
                      <a:pt x="0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5343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2926" y="4969"/>
                <a:ext cx="22" cy="5"/>
              </a:xfrm>
              <a:custGeom>
                <a:avLst/>
                <a:gdLst/>
                <a:ahLst/>
                <a:cxnLst/>
                <a:rect l="l" t="t" r="r" b="b"/>
                <a:pathLst>
                  <a:path w="9" h="2" extrusionOk="0">
                    <a:moveTo>
                      <a:pt x="2" y="2"/>
                    </a:moveTo>
                    <a:cubicBezTo>
                      <a:pt x="4" y="2"/>
                      <a:pt x="6" y="2"/>
                      <a:pt x="8" y="2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6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3246" y="4931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3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2640" y="4948"/>
                <a:ext cx="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5" y="2"/>
                      <a:pt x="13" y="1"/>
                    </a:cubicBezTo>
                    <a:cubicBezTo>
                      <a:pt x="10" y="0"/>
                      <a:pt x="6" y="0"/>
                      <a:pt x="3" y="1"/>
                    </a:cubicBezTo>
                    <a:cubicBezTo>
                      <a:pt x="1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2699" y="4943"/>
                <a:ext cx="4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4" y="5"/>
                    </a:moveTo>
                    <a:cubicBezTo>
                      <a:pt x="8" y="6"/>
                      <a:pt x="13" y="5"/>
                      <a:pt x="16" y="4"/>
                    </a:cubicBezTo>
                    <a:cubicBezTo>
                      <a:pt x="18" y="3"/>
                      <a:pt x="17" y="1"/>
                      <a:pt x="14" y="1"/>
                    </a:cubicBezTo>
                    <a:cubicBezTo>
                      <a:pt x="10" y="0"/>
                      <a:pt x="5" y="0"/>
                      <a:pt x="2" y="1"/>
                    </a:cubicBezTo>
                    <a:cubicBezTo>
                      <a:pt x="0" y="3"/>
                      <a:pt x="1" y="4"/>
                      <a:pt x="4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2751" y="4945"/>
                <a:ext cx="4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9" h="5" extrusionOk="0">
                    <a:moveTo>
                      <a:pt x="5" y="5"/>
                    </a:moveTo>
                    <a:cubicBezTo>
                      <a:pt x="9" y="5"/>
                      <a:pt x="14" y="5"/>
                      <a:pt x="17" y="4"/>
                    </a:cubicBezTo>
                    <a:cubicBezTo>
                      <a:pt x="19" y="3"/>
                      <a:pt x="18" y="1"/>
                      <a:pt x="14" y="0"/>
                    </a:cubicBezTo>
                    <a:cubicBezTo>
                      <a:pt x="10" y="0"/>
                      <a:pt x="5" y="0"/>
                      <a:pt x="3" y="1"/>
                    </a:cubicBezTo>
                    <a:cubicBezTo>
                      <a:pt x="0" y="2"/>
                      <a:pt x="2" y="4"/>
                      <a:pt x="5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2846" y="4893"/>
                <a:ext cx="2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2" y="1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10" y="2"/>
                      <a:pt x="10" y="2"/>
                      <a:pt x="8" y="1"/>
                    </a:cubicBezTo>
                    <a:cubicBezTo>
                      <a:pt x="7" y="0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2865" y="4917"/>
                <a:ext cx="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3" y="1"/>
                    </a:moveTo>
                    <a:cubicBezTo>
                      <a:pt x="0" y="2"/>
                      <a:pt x="0" y="3"/>
                      <a:pt x="3" y="4"/>
                    </a:cubicBezTo>
                    <a:cubicBezTo>
                      <a:pt x="6" y="5"/>
                      <a:pt x="11" y="5"/>
                      <a:pt x="14" y="4"/>
                    </a:cubicBezTo>
                    <a:cubicBezTo>
                      <a:pt x="17" y="3"/>
                      <a:pt x="17" y="2"/>
                      <a:pt x="14" y="1"/>
                    </a:cubicBezTo>
                    <a:cubicBezTo>
                      <a:pt x="11" y="0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2863" y="4962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0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4" y="4"/>
                      <a:pt x="8" y="4"/>
                      <a:pt x="11" y="3"/>
                    </a:cubicBezTo>
                    <a:cubicBezTo>
                      <a:pt x="13" y="2"/>
                      <a:pt x="14" y="1"/>
                      <a:pt x="12" y="1"/>
                    </a:cubicBezTo>
                    <a:cubicBezTo>
                      <a:pt x="9" y="0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3248" y="4926"/>
                <a:ext cx="17" cy="5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1"/>
                    </a:moveTo>
                    <a:cubicBezTo>
                      <a:pt x="1" y="2"/>
                      <a:pt x="2" y="2"/>
                      <a:pt x="4" y="2"/>
                    </a:cubicBezTo>
                    <a:cubicBezTo>
                      <a:pt x="5" y="2"/>
                      <a:pt x="7" y="1"/>
                      <a:pt x="7" y="1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3241" y="4936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0" y="2"/>
                    </a:moveTo>
                    <a:cubicBezTo>
                      <a:pt x="1" y="3"/>
                      <a:pt x="3" y="3"/>
                      <a:pt x="6" y="3"/>
                    </a:cubicBezTo>
                    <a:cubicBezTo>
                      <a:pt x="8" y="3"/>
                      <a:pt x="11" y="2"/>
                      <a:pt x="11" y="2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3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2971" y="4952"/>
                <a:ext cx="22" cy="8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5" y="3"/>
                      <a:pt x="7" y="2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2787" y="4943"/>
                <a:ext cx="31" cy="9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3" y="1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4" y="4"/>
                      <a:pt x="8" y="4"/>
                      <a:pt x="11" y="3"/>
                    </a:cubicBezTo>
                    <a:cubicBezTo>
                      <a:pt x="13" y="3"/>
                      <a:pt x="13" y="1"/>
                      <a:pt x="11" y="1"/>
                    </a:cubicBezTo>
                    <a:cubicBezTo>
                      <a:pt x="9" y="0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2747" y="4962"/>
                <a:ext cx="21" cy="5"/>
              </a:xfrm>
              <a:custGeom>
                <a:avLst/>
                <a:gdLst/>
                <a:ahLst/>
                <a:cxnLst/>
                <a:rect l="l" t="t" r="r" b="b"/>
                <a:pathLst>
                  <a:path w="9" h="2" extrusionOk="0">
                    <a:moveTo>
                      <a:pt x="2" y="0"/>
                    </a:moveTo>
                    <a:cubicBezTo>
                      <a:pt x="0" y="1"/>
                      <a:pt x="0" y="1"/>
                      <a:pt x="2" y="2"/>
                    </a:cubicBezTo>
                    <a:cubicBezTo>
                      <a:pt x="3" y="2"/>
                      <a:pt x="6" y="2"/>
                      <a:pt x="7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2865" y="4938"/>
                <a:ext cx="2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2" y="3"/>
                    </a:moveTo>
                    <a:cubicBezTo>
                      <a:pt x="4" y="4"/>
                      <a:pt x="7" y="4"/>
                      <a:pt x="9" y="3"/>
                    </a:cubicBezTo>
                    <a:cubicBezTo>
                      <a:pt x="11" y="2"/>
                      <a:pt x="11" y="1"/>
                      <a:pt x="9" y="1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2740" y="4952"/>
                <a:ext cx="30" cy="8"/>
              </a:xfrm>
              <a:custGeom>
                <a:avLst/>
                <a:gdLst/>
                <a:ahLst/>
                <a:cxnLst/>
                <a:rect l="l" t="t" r="r" b="b"/>
                <a:pathLst>
                  <a:path w="13" h="3" extrusionOk="0">
                    <a:moveTo>
                      <a:pt x="3" y="3"/>
                    </a:moveTo>
                    <a:cubicBezTo>
                      <a:pt x="6" y="3"/>
                      <a:pt x="9" y="3"/>
                      <a:pt x="11" y="2"/>
                    </a:cubicBezTo>
                    <a:cubicBezTo>
                      <a:pt x="13" y="2"/>
                      <a:pt x="12" y="1"/>
                      <a:pt x="10" y="0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2761" y="4941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8" y="4"/>
                      <a:pt x="10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6" y="0"/>
                      <a:pt x="3" y="0"/>
                      <a:pt x="1" y="1"/>
                    </a:cubicBezTo>
                    <a:cubicBezTo>
                      <a:pt x="0" y="2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2692" y="4910"/>
                <a:ext cx="22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1" y="2"/>
                    </a:moveTo>
                    <a:cubicBezTo>
                      <a:pt x="3" y="3"/>
                      <a:pt x="6" y="2"/>
                      <a:pt x="7" y="2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2716" y="4974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2" y="2"/>
                      <a:pt x="3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2572" y="4912"/>
                <a:ext cx="3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4" y="3"/>
                      <a:pt x="14" y="2"/>
                      <a:pt x="12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2574" y="4896"/>
                <a:ext cx="43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4" y="5"/>
                    </a:moveTo>
                    <a:cubicBezTo>
                      <a:pt x="8" y="5"/>
                      <a:pt x="13" y="5"/>
                      <a:pt x="15" y="4"/>
                    </a:cubicBezTo>
                    <a:cubicBezTo>
                      <a:pt x="18" y="3"/>
                      <a:pt x="17" y="1"/>
                      <a:pt x="13" y="1"/>
                    </a:cubicBezTo>
                    <a:cubicBezTo>
                      <a:pt x="10" y="0"/>
                      <a:pt x="5" y="0"/>
                      <a:pt x="2" y="1"/>
                    </a:cubicBezTo>
                    <a:cubicBezTo>
                      <a:pt x="0" y="2"/>
                      <a:pt x="0" y="4"/>
                      <a:pt x="4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2678" y="4971"/>
                <a:ext cx="43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4" y="5"/>
                    </a:moveTo>
                    <a:cubicBezTo>
                      <a:pt x="8" y="6"/>
                      <a:pt x="13" y="6"/>
                      <a:pt x="16" y="5"/>
                    </a:cubicBezTo>
                    <a:cubicBezTo>
                      <a:pt x="18" y="3"/>
                      <a:pt x="17" y="2"/>
                      <a:pt x="13" y="1"/>
                    </a:cubicBezTo>
                    <a:cubicBezTo>
                      <a:pt x="9" y="0"/>
                      <a:pt x="4" y="1"/>
                      <a:pt x="2" y="2"/>
                    </a:cubicBezTo>
                    <a:cubicBezTo>
                      <a:pt x="0" y="3"/>
                      <a:pt x="1" y="5"/>
                      <a:pt x="4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2945" y="4952"/>
                <a:ext cx="4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3" y="4"/>
                    </a:moveTo>
                    <a:cubicBezTo>
                      <a:pt x="7" y="5"/>
                      <a:pt x="12" y="5"/>
                      <a:pt x="15" y="4"/>
                    </a:cubicBezTo>
                    <a:cubicBezTo>
                      <a:pt x="18" y="3"/>
                      <a:pt x="18" y="1"/>
                      <a:pt x="15" y="0"/>
                    </a:cubicBezTo>
                    <a:cubicBezTo>
                      <a:pt x="11" y="0"/>
                      <a:pt x="6" y="0"/>
                      <a:pt x="3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1917" y="4948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3" y="1"/>
                    </a:moveTo>
                    <a:cubicBezTo>
                      <a:pt x="1" y="1"/>
                      <a:pt x="0" y="2"/>
                      <a:pt x="3" y="3"/>
                    </a:cubicBezTo>
                    <a:cubicBezTo>
                      <a:pt x="5" y="4"/>
                      <a:pt x="9" y="4"/>
                      <a:pt x="11" y="3"/>
                    </a:cubicBezTo>
                    <a:cubicBezTo>
                      <a:pt x="14" y="3"/>
                      <a:pt x="14" y="1"/>
                      <a:pt x="12" y="1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3123" y="4926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1985" y="4926"/>
                <a:ext cx="31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3" y="1"/>
                    </a:moveTo>
                    <a:cubicBezTo>
                      <a:pt x="0" y="2"/>
                      <a:pt x="0" y="3"/>
                      <a:pt x="2" y="4"/>
                    </a:cubicBezTo>
                    <a:cubicBezTo>
                      <a:pt x="4" y="4"/>
                      <a:pt x="8" y="4"/>
                      <a:pt x="10" y="4"/>
                    </a:cubicBezTo>
                    <a:cubicBezTo>
                      <a:pt x="13" y="3"/>
                      <a:pt x="13" y="2"/>
                      <a:pt x="11" y="1"/>
                    </a:cubicBezTo>
                    <a:cubicBezTo>
                      <a:pt x="9" y="0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1978" y="4962"/>
                <a:ext cx="22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5" y="3"/>
                      <a:pt x="7" y="2"/>
                    </a:cubicBezTo>
                    <a:cubicBezTo>
                      <a:pt x="9" y="2"/>
                      <a:pt x="9" y="1"/>
                      <a:pt x="7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3309" y="4938"/>
                <a:ext cx="15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2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2605" y="4903"/>
                <a:ext cx="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3" y="1"/>
                    </a:moveTo>
                    <a:cubicBezTo>
                      <a:pt x="0" y="2"/>
                      <a:pt x="0" y="4"/>
                      <a:pt x="3" y="4"/>
                    </a:cubicBezTo>
                    <a:cubicBezTo>
                      <a:pt x="6" y="5"/>
                      <a:pt x="11" y="5"/>
                      <a:pt x="14" y="4"/>
                    </a:cubicBezTo>
                    <a:cubicBezTo>
                      <a:pt x="17" y="4"/>
                      <a:pt x="17" y="2"/>
                      <a:pt x="14" y="1"/>
                    </a:cubicBezTo>
                    <a:cubicBezTo>
                      <a:pt x="11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3163" y="4936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4" y="1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4" y="4"/>
                      <a:pt x="7" y="4"/>
                      <a:pt x="10" y="4"/>
                    </a:cubicBezTo>
                    <a:cubicBezTo>
                      <a:pt x="13" y="4"/>
                      <a:pt x="14" y="2"/>
                      <a:pt x="12" y="2"/>
                    </a:cubicBezTo>
                    <a:cubicBezTo>
                      <a:pt x="11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3038" y="4905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1903" y="4952"/>
                <a:ext cx="2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0" y="1"/>
                    </a:moveTo>
                    <a:cubicBezTo>
                      <a:pt x="0" y="2"/>
                      <a:pt x="2" y="3"/>
                      <a:pt x="5" y="3"/>
                    </a:cubicBezTo>
                    <a:cubicBezTo>
                      <a:pt x="8" y="3"/>
                      <a:pt x="10" y="2"/>
                      <a:pt x="10" y="1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2832" y="4964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8" y="4"/>
                      <a:pt x="10" y="3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8" y="0"/>
                      <a:pt x="4" y="0"/>
                      <a:pt x="2" y="1"/>
                    </a:cubicBezTo>
                    <a:cubicBezTo>
                      <a:pt x="0" y="2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2688" y="4948"/>
                <a:ext cx="30" cy="9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4" y="4"/>
                    </a:move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7" y="0"/>
                      <a:pt x="4" y="1"/>
                      <a:pt x="2" y="1"/>
                    </a:cubicBezTo>
                    <a:cubicBezTo>
                      <a:pt x="0" y="2"/>
                      <a:pt x="1" y="3"/>
                      <a:pt x="4" y="4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2558" y="4971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9" y="3"/>
                      <a:pt x="10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6" y="0"/>
                      <a:pt x="3" y="0"/>
                      <a:pt x="1" y="1"/>
                    </a:cubicBezTo>
                    <a:cubicBezTo>
                      <a:pt x="0" y="1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2723" y="4969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4"/>
                    </a:moveTo>
                    <a:cubicBezTo>
                      <a:pt x="6" y="4"/>
                      <a:pt x="9" y="4"/>
                      <a:pt x="11" y="3"/>
                    </a:cubicBezTo>
                    <a:cubicBezTo>
                      <a:pt x="12" y="3"/>
                      <a:pt x="12" y="1"/>
                      <a:pt x="9" y="1"/>
                    </a:cubicBezTo>
                    <a:cubicBezTo>
                      <a:pt x="7" y="0"/>
                      <a:pt x="4" y="1"/>
                      <a:pt x="2" y="1"/>
                    </a:cubicBezTo>
                    <a:cubicBezTo>
                      <a:pt x="0" y="2"/>
                      <a:pt x="1" y="3"/>
                      <a:pt x="3" y="4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2789" y="4971"/>
                <a:ext cx="3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4" y="3"/>
                      <a:pt x="14" y="2"/>
                      <a:pt x="12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2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2936" y="4964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3" y="4"/>
                    </a:moveTo>
                    <a:cubicBezTo>
                      <a:pt x="5" y="5"/>
                      <a:pt x="10" y="5"/>
                      <a:pt x="12" y="4"/>
                    </a:cubicBezTo>
                    <a:cubicBezTo>
                      <a:pt x="15" y="3"/>
                      <a:pt x="14" y="1"/>
                      <a:pt x="12" y="1"/>
                    </a:cubicBezTo>
                    <a:cubicBezTo>
                      <a:pt x="9" y="0"/>
                      <a:pt x="5" y="0"/>
                      <a:pt x="2" y="1"/>
                    </a:cubicBezTo>
                    <a:cubicBezTo>
                      <a:pt x="0" y="2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2B2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2926" y="4941"/>
                <a:ext cx="2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0" y="2"/>
                    </a:moveTo>
                    <a:cubicBezTo>
                      <a:pt x="0" y="3"/>
                      <a:pt x="2" y="3"/>
                      <a:pt x="5" y="3"/>
                    </a:cubicBezTo>
                    <a:cubicBezTo>
                      <a:pt x="8" y="3"/>
                      <a:pt x="10" y="2"/>
                      <a:pt x="10" y="2"/>
                    </a:cubicBezTo>
                    <a:cubicBezTo>
                      <a:pt x="10" y="1"/>
                      <a:pt x="7" y="0"/>
                      <a:pt x="5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2671" y="4948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2898" y="4969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2" y="3"/>
                    </a:moveTo>
                    <a:cubicBezTo>
                      <a:pt x="4" y="3"/>
                      <a:pt x="7" y="3"/>
                      <a:pt x="9" y="3"/>
                    </a:cubicBezTo>
                    <a:cubicBezTo>
                      <a:pt x="11" y="2"/>
                      <a:pt x="11" y="1"/>
                      <a:pt x="9" y="0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1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2780" y="4922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9" y="3"/>
                      <a:pt x="10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6" y="0"/>
                      <a:pt x="3" y="0"/>
                      <a:pt x="1" y="1"/>
                    </a:cubicBezTo>
                    <a:cubicBezTo>
                      <a:pt x="0" y="2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2775" y="4891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6" y="4"/>
                      <a:pt x="9" y="4"/>
                      <a:pt x="11" y="3"/>
                    </a:cubicBezTo>
                    <a:cubicBezTo>
                      <a:pt x="12" y="2"/>
                      <a:pt x="12" y="1"/>
                      <a:pt x="9" y="1"/>
                    </a:cubicBezTo>
                    <a:cubicBezTo>
                      <a:pt x="7" y="0"/>
                      <a:pt x="4" y="0"/>
                      <a:pt x="2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2014" y="4936"/>
                <a:ext cx="4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4" y="1"/>
                    </a:moveTo>
                    <a:cubicBezTo>
                      <a:pt x="1" y="1"/>
                      <a:pt x="0" y="3"/>
                      <a:pt x="2" y="4"/>
                    </a:cubicBezTo>
                    <a:cubicBezTo>
                      <a:pt x="4" y="5"/>
                      <a:pt x="9" y="6"/>
                      <a:pt x="12" y="5"/>
                    </a:cubicBezTo>
                    <a:cubicBezTo>
                      <a:pt x="16" y="5"/>
                      <a:pt x="17" y="3"/>
                      <a:pt x="14" y="2"/>
                    </a:cubicBezTo>
                    <a:cubicBezTo>
                      <a:pt x="12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1799" y="4941"/>
                <a:ext cx="30" cy="9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4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4"/>
                      <a:pt x="7" y="4"/>
                      <a:pt x="9" y="4"/>
                    </a:cubicBezTo>
                    <a:cubicBezTo>
                      <a:pt x="12" y="3"/>
                      <a:pt x="13" y="2"/>
                      <a:pt x="12" y="1"/>
                    </a:cubicBezTo>
                    <a:cubicBezTo>
                      <a:pt x="10" y="0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690" y="4926"/>
                <a:ext cx="4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5" y="5"/>
                    </a:moveTo>
                    <a:cubicBezTo>
                      <a:pt x="9" y="6"/>
                      <a:pt x="14" y="6"/>
                      <a:pt x="16" y="5"/>
                    </a:cubicBezTo>
                    <a:cubicBezTo>
                      <a:pt x="18" y="4"/>
                      <a:pt x="17" y="2"/>
                      <a:pt x="14" y="1"/>
                    </a:cubicBezTo>
                    <a:cubicBezTo>
                      <a:pt x="10" y="0"/>
                      <a:pt x="5" y="1"/>
                      <a:pt x="3" y="2"/>
                    </a:cubicBezTo>
                    <a:cubicBezTo>
                      <a:pt x="0" y="3"/>
                      <a:pt x="1" y="4"/>
                      <a:pt x="5" y="5"/>
                    </a:cubicBezTo>
                    <a:close/>
                  </a:path>
                </a:pathLst>
              </a:custGeom>
              <a:solidFill>
                <a:srgbClr val="5342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739" y="4948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0"/>
                    </a:moveTo>
                    <a:cubicBezTo>
                      <a:pt x="0" y="1"/>
                      <a:pt x="2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1829" y="4922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1"/>
                      <a:pt x="6" y="1"/>
                      <a:pt x="4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1650" y="4938"/>
                <a:ext cx="3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4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4" y="4"/>
                      <a:pt x="8" y="4"/>
                      <a:pt x="10" y="4"/>
                    </a:cubicBezTo>
                    <a:cubicBezTo>
                      <a:pt x="13" y="3"/>
                      <a:pt x="14" y="2"/>
                      <a:pt x="12" y="1"/>
                    </a:cubicBezTo>
                    <a:cubicBezTo>
                      <a:pt x="10" y="0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1631" y="4933"/>
                <a:ext cx="2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3" y="1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3" y="3"/>
                      <a:pt x="5" y="3"/>
                      <a:pt x="7" y="3"/>
                    </a:cubicBezTo>
                    <a:cubicBezTo>
                      <a:pt x="9" y="3"/>
                      <a:pt x="10" y="2"/>
                      <a:pt x="8" y="1"/>
                    </a:cubicBezTo>
                    <a:cubicBezTo>
                      <a:pt x="7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1758" y="4931"/>
                <a:ext cx="29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8" y="4"/>
                      <a:pt x="10" y="4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8" y="1"/>
                      <a:pt x="4" y="0"/>
                      <a:pt x="2" y="1"/>
                    </a:cubicBezTo>
                    <a:cubicBezTo>
                      <a:pt x="0" y="2"/>
                      <a:pt x="0" y="3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1761" y="4948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1706" y="4922"/>
                <a:ext cx="22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1" y="2"/>
                    </a:moveTo>
                    <a:cubicBezTo>
                      <a:pt x="3" y="3"/>
                      <a:pt x="5" y="3"/>
                      <a:pt x="7" y="3"/>
                    </a:cubicBezTo>
                    <a:cubicBezTo>
                      <a:pt x="9" y="2"/>
                      <a:pt x="9" y="2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1742" y="4938"/>
                <a:ext cx="16" cy="5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1702" y="4945"/>
                <a:ext cx="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4" y="1"/>
                    </a:moveTo>
                    <a:cubicBezTo>
                      <a:pt x="1" y="1"/>
                      <a:pt x="0" y="3"/>
                      <a:pt x="2" y="4"/>
                    </a:cubicBezTo>
                    <a:cubicBezTo>
                      <a:pt x="4" y="5"/>
                      <a:pt x="9" y="5"/>
                      <a:pt x="12" y="5"/>
                    </a:cubicBezTo>
                    <a:cubicBezTo>
                      <a:pt x="16" y="4"/>
                      <a:pt x="17" y="3"/>
                      <a:pt x="14" y="2"/>
                    </a:cubicBezTo>
                    <a:cubicBezTo>
                      <a:pt x="12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1791" y="4929"/>
                <a:ext cx="34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4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3" y="4"/>
                      <a:pt x="7" y="4"/>
                      <a:pt x="10" y="4"/>
                    </a:cubicBezTo>
                    <a:cubicBezTo>
                      <a:pt x="13" y="4"/>
                      <a:pt x="14" y="2"/>
                      <a:pt x="12" y="1"/>
                    </a:cubicBezTo>
                    <a:cubicBezTo>
                      <a:pt x="11" y="0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1725" y="4945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1680" y="4931"/>
                <a:ext cx="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4"/>
                    </a:moveTo>
                    <a:cubicBezTo>
                      <a:pt x="5" y="5"/>
                      <a:pt x="9" y="5"/>
                      <a:pt x="12" y="4"/>
                    </a:cubicBezTo>
                    <a:cubicBezTo>
                      <a:pt x="14" y="4"/>
                      <a:pt x="15" y="3"/>
                      <a:pt x="13" y="2"/>
                    </a:cubicBezTo>
                    <a:cubicBezTo>
                      <a:pt x="10" y="1"/>
                      <a:pt x="6" y="0"/>
                      <a:pt x="3" y="1"/>
                    </a:cubicBezTo>
                    <a:cubicBezTo>
                      <a:pt x="0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2B2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1754" y="4952"/>
                <a:ext cx="2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0" y="2"/>
                    </a:moveTo>
                    <a:cubicBezTo>
                      <a:pt x="0" y="3"/>
                      <a:pt x="2" y="3"/>
                      <a:pt x="4" y="4"/>
                    </a:cubicBezTo>
                    <a:cubicBezTo>
                      <a:pt x="7" y="4"/>
                      <a:pt x="9" y="4"/>
                      <a:pt x="10" y="3"/>
                    </a:cubicBezTo>
                    <a:cubicBezTo>
                      <a:pt x="10" y="2"/>
                      <a:pt x="8" y="1"/>
                      <a:pt x="6" y="1"/>
                    </a:cubicBezTo>
                    <a:cubicBezTo>
                      <a:pt x="3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1744" y="4922"/>
                <a:ext cx="4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2" y="4"/>
                    </a:moveTo>
                    <a:cubicBezTo>
                      <a:pt x="5" y="5"/>
                      <a:pt x="10" y="6"/>
                      <a:pt x="13" y="5"/>
                    </a:cubicBezTo>
                    <a:cubicBezTo>
                      <a:pt x="17" y="5"/>
                      <a:pt x="18" y="3"/>
                      <a:pt x="15" y="2"/>
                    </a:cubicBezTo>
                    <a:cubicBezTo>
                      <a:pt x="12" y="1"/>
                      <a:pt x="7" y="0"/>
                      <a:pt x="4" y="1"/>
                    </a:cubicBezTo>
                    <a:cubicBezTo>
                      <a:pt x="0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1761" y="4938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3"/>
                    </a:moveTo>
                    <a:cubicBezTo>
                      <a:pt x="4" y="4"/>
                      <a:pt x="7" y="4"/>
                      <a:pt x="10" y="4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9" y="1"/>
                      <a:pt x="6" y="0"/>
                      <a:pt x="3" y="1"/>
                    </a:cubicBezTo>
                    <a:cubicBezTo>
                      <a:pt x="1" y="1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1600" y="4933"/>
                <a:ext cx="2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2" y="3"/>
                    </a:moveTo>
                    <a:cubicBezTo>
                      <a:pt x="4" y="4"/>
                      <a:pt x="7" y="4"/>
                      <a:pt x="9" y="4"/>
                    </a:cubicBezTo>
                    <a:cubicBezTo>
                      <a:pt x="11" y="3"/>
                      <a:pt x="11" y="2"/>
                      <a:pt x="9" y="1"/>
                    </a:cubicBezTo>
                    <a:cubicBezTo>
                      <a:pt x="7" y="1"/>
                      <a:pt x="4" y="0"/>
                      <a:pt x="2" y="1"/>
                    </a:cubicBezTo>
                    <a:cubicBezTo>
                      <a:pt x="0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1966" y="4929"/>
                <a:ext cx="2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3"/>
                    </a:moveTo>
                    <a:cubicBezTo>
                      <a:pt x="4" y="4"/>
                      <a:pt x="8" y="4"/>
                      <a:pt x="10" y="3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8" y="0"/>
                      <a:pt x="4" y="0"/>
                      <a:pt x="2" y="1"/>
                    </a:cubicBezTo>
                    <a:cubicBezTo>
                      <a:pt x="0" y="1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2137" y="4931"/>
                <a:ext cx="37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4" y="1"/>
                    </a:moveTo>
                    <a:cubicBezTo>
                      <a:pt x="0" y="2"/>
                      <a:pt x="0" y="3"/>
                      <a:pt x="2" y="4"/>
                    </a:cubicBezTo>
                    <a:cubicBezTo>
                      <a:pt x="4" y="5"/>
                      <a:pt x="9" y="6"/>
                      <a:pt x="12" y="5"/>
                    </a:cubicBezTo>
                    <a:cubicBezTo>
                      <a:pt x="15" y="5"/>
                      <a:pt x="16" y="3"/>
                      <a:pt x="14" y="2"/>
                    </a:cubicBezTo>
                    <a:cubicBezTo>
                      <a:pt x="12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2070" y="4915"/>
                <a:ext cx="31" cy="9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4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3" y="4"/>
                      <a:pt x="7" y="4"/>
                      <a:pt x="9" y="4"/>
                    </a:cubicBezTo>
                    <a:cubicBezTo>
                      <a:pt x="12" y="3"/>
                      <a:pt x="13" y="2"/>
                      <a:pt x="12" y="1"/>
                    </a:cubicBezTo>
                    <a:cubicBezTo>
                      <a:pt x="10" y="0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2158" y="4907"/>
                <a:ext cx="4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5" y="5"/>
                    </a:moveTo>
                    <a:cubicBezTo>
                      <a:pt x="9" y="6"/>
                      <a:pt x="14" y="6"/>
                      <a:pt x="16" y="5"/>
                    </a:cubicBezTo>
                    <a:cubicBezTo>
                      <a:pt x="18" y="4"/>
                      <a:pt x="17" y="2"/>
                      <a:pt x="13" y="1"/>
                    </a:cubicBezTo>
                    <a:cubicBezTo>
                      <a:pt x="10" y="0"/>
                      <a:pt x="5" y="0"/>
                      <a:pt x="3" y="1"/>
                    </a:cubicBezTo>
                    <a:cubicBezTo>
                      <a:pt x="0" y="2"/>
                      <a:pt x="1" y="4"/>
                      <a:pt x="5" y="5"/>
                    </a:cubicBezTo>
                    <a:close/>
                  </a:path>
                </a:pathLst>
              </a:custGeom>
              <a:solidFill>
                <a:srgbClr val="5342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2011" y="4922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2101" y="4896"/>
                <a:ext cx="1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1"/>
                      <a:pt x="6" y="1"/>
                      <a:pt x="4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1921" y="4912"/>
                <a:ext cx="3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4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4" y="4"/>
                      <a:pt x="7" y="4"/>
                      <a:pt x="10" y="4"/>
                    </a:cubicBezTo>
                    <a:cubicBezTo>
                      <a:pt x="13" y="3"/>
                      <a:pt x="14" y="2"/>
                      <a:pt x="12" y="1"/>
                    </a:cubicBezTo>
                    <a:cubicBezTo>
                      <a:pt x="10" y="0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1903" y="4907"/>
                <a:ext cx="2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3" y="1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3" y="3"/>
                      <a:pt x="5" y="3"/>
                      <a:pt x="7" y="3"/>
                    </a:cubicBezTo>
                    <a:cubicBezTo>
                      <a:pt x="9" y="3"/>
                      <a:pt x="10" y="2"/>
                      <a:pt x="8" y="1"/>
                    </a:cubicBezTo>
                    <a:cubicBezTo>
                      <a:pt x="7" y="1"/>
                      <a:pt x="5" y="0"/>
                      <a:pt x="3" y="1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2030" y="4905"/>
                <a:ext cx="29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3"/>
                    </a:moveTo>
                    <a:cubicBezTo>
                      <a:pt x="5" y="4"/>
                      <a:pt x="8" y="4"/>
                      <a:pt x="10" y="4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8" y="1"/>
                      <a:pt x="4" y="0"/>
                      <a:pt x="2" y="1"/>
                    </a:cubicBezTo>
                    <a:cubicBezTo>
                      <a:pt x="0" y="2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2033" y="4922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1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2127" y="4891"/>
                <a:ext cx="21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2" y="2"/>
                    </a:moveTo>
                    <a:cubicBezTo>
                      <a:pt x="3" y="3"/>
                      <a:pt x="6" y="3"/>
                      <a:pt x="7" y="3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7" y="0"/>
                      <a:pt x="4" y="0"/>
                      <a:pt x="2" y="0"/>
                    </a:cubicBezTo>
                    <a:cubicBezTo>
                      <a:pt x="1" y="1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2014" y="4912"/>
                <a:ext cx="16" cy="5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1945" y="4905"/>
                <a:ext cx="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4" y="0"/>
                    </a:moveTo>
                    <a:cubicBezTo>
                      <a:pt x="1" y="1"/>
                      <a:pt x="0" y="2"/>
                      <a:pt x="2" y="4"/>
                    </a:cubicBezTo>
                    <a:cubicBezTo>
                      <a:pt x="4" y="5"/>
                      <a:pt x="9" y="5"/>
                      <a:pt x="12" y="5"/>
                    </a:cubicBezTo>
                    <a:cubicBezTo>
                      <a:pt x="16" y="4"/>
                      <a:pt x="17" y="3"/>
                      <a:pt x="14" y="2"/>
                    </a:cubicBezTo>
                    <a:cubicBezTo>
                      <a:pt x="12" y="0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2063" y="4903"/>
                <a:ext cx="33" cy="9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4" y="0"/>
                    </a:moveTo>
                    <a:cubicBezTo>
                      <a:pt x="1" y="1"/>
                      <a:pt x="0" y="2"/>
                      <a:pt x="2" y="3"/>
                    </a:cubicBezTo>
                    <a:cubicBezTo>
                      <a:pt x="3" y="4"/>
                      <a:pt x="7" y="4"/>
                      <a:pt x="10" y="4"/>
                    </a:cubicBezTo>
                    <a:cubicBezTo>
                      <a:pt x="13" y="4"/>
                      <a:pt x="14" y="2"/>
                      <a:pt x="12" y="1"/>
                    </a:cubicBezTo>
                    <a:cubicBezTo>
                      <a:pt x="11" y="0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1997" y="4919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1976" y="4898"/>
                <a:ext cx="4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3" y="4"/>
                    </a:moveTo>
                    <a:cubicBezTo>
                      <a:pt x="5" y="5"/>
                      <a:pt x="10" y="6"/>
                      <a:pt x="14" y="5"/>
                    </a:cubicBezTo>
                    <a:cubicBezTo>
                      <a:pt x="17" y="4"/>
                      <a:pt x="18" y="3"/>
                      <a:pt x="15" y="2"/>
                    </a:cubicBezTo>
                    <a:cubicBezTo>
                      <a:pt x="13" y="0"/>
                      <a:pt x="8" y="0"/>
                      <a:pt x="4" y="1"/>
                    </a:cubicBezTo>
                    <a:cubicBezTo>
                      <a:pt x="1" y="1"/>
                      <a:pt x="0" y="3"/>
                      <a:pt x="3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2101" y="4900"/>
                <a:ext cx="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2" y="4"/>
                    </a:moveTo>
                    <a:cubicBezTo>
                      <a:pt x="4" y="5"/>
                      <a:pt x="8" y="5"/>
                      <a:pt x="11" y="4"/>
                    </a:cubicBezTo>
                    <a:cubicBezTo>
                      <a:pt x="14" y="4"/>
                      <a:pt x="15" y="3"/>
                      <a:pt x="12" y="2"/>
                    </a:cubicBezTo>
                    <a:cubicBezTo>
                      <a:pt x="10" y="1"/>
                      <a:pt x="6" y="0"/>
                      <a:pt x="3" y="1"/>
                    </a:cubicBezTo>
                    <a:cubicBezTo>
                      <a:pt x="0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2B2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2108" y="4915"/>
                <a:ext cx="26" cy="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1" y="1"/>
                    </a:moveTo>
                    <a:cubicBezTo>
                      <a:pt x="0" y="2"/>
                      <a:pt x="2" y="3"/>
                      <a:pt x="5" y="3"/>
                    </a:cubicBezTo>
                    <a:cubicBezTo>
                      <a:pt x="8" y="3"/>
                      <a:pt x="10" y="3"/>
                      <a:pt x="10" y="2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2016" y="4896"/>
                <a:ext cx="4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8" h="6" extrusionOk="0">
                    <a:moveTo>
                      <a:pt x="2" y="4"/>
                    </a:moveTo>
                    <a:cubicBezTo>
                      <a:pt x="5" y="5"/>
                      <a:pt x="10" y="6"/>
                      <a:pt x="13" y="5"/>
                    </a:cubicBezTo>
                    <a:cubicBezTo>
                      <a:pt x="17" y="5"/>
                      <a:pt x="18" y="3"/>
                      <a:pt x="15" y="2"/>
                    </a:cubicBezTo>
                    <a:cubicBezTo>
                      <a:pt x="12" y="1"/>
                      <a:pt x="7" y="0"/>
                      <a:pt x="4" y="1"/>
                    </a:cubicBezTo>
                    <a:cubicBezTo>
                      <a:pt x="0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2033" y="4912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3"/>
                    </a:moveTo>
                    <a:cubicBezTo>
                      <a:pt x="4" y="4"/>
                      <a:pt x="7" y="4"/>
                      <a:pt x="10" y="4"/>
                    </a:cubicBezTo>
                    <a:cubicBezTo>
                      <a:pt x="12" y="3"/>
                      <a:pt x="12" y="2"/>
                      <a:pt x="11" y="1"/>
                    </a:cubicBezTo>
                    <a:cubicBezTo>
                      <a:pt x="9" y="1"/>
                      <a:pt x="6" y="0"/>
                      <a:pt x="3" y="1"/>
                    </a:cubicBezTo>
                    <a:cubicBezTo>
                      <a:pt x="1" y="1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1872" y="4917"/>
                <a:ext cx="28" cy="7"/>
              </a:xfrm>
              <a:custGeom>
                <a:avLst/>
                <a:gdLst/>
                <a:ahLst/>
                <a:cxnLst/>
                <a:rect l="l" t="t" r="r" b="b"/>
                <a:pathLst>
                  <a:path w="12" h="3" extrusionOk="0">
                    <a:moveTo>
                      <a:pt x="2" y="2"/>
                    </a:moveTo>
                    <a:cubicBezTo>
                      <a:pt x="4" y="3"/>
                      <a:pt x="8" y="3"/>
                      <a:pt x="10" y="3"/>
                    </a:cubicBezTo>
                    <a:cubicBezTo>
                      <a:pt x="12" y="2"/>
                      <a:pt x="12" y="1"/>
                      <a:pt x="10" y="0"/>
                    </a:cubicBezTo>
                    <a:cubicBezTo>
                      <a:pt x="7" y="0"/>
                      <a:pt x="4" y="0"/>
                      <a:pt x="2" y="0"/>
                    </a:cubicBezTo>
                    <a:cubicBezTo>
                      <a:pt x="0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1888" y="4917"/>
                <a:ext cx="29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3" y="3"/>
                    </a:moveTo>
                    <a:cubicBezTo>
                      <a:pt x="5" y="4"/>
                      <a:pt x="8" y="4"/>
                      <a:pt x="10" y="3"/>
                    </a:cubicBezTo>
                    <a:cubicBezTo>
                      <a:pt x="12" y="3"/>
                      <a:pt x="12" y="2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ubicBezTo>
                      <a:pt x="0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2960" y="4917"/>
                <a:ext cx="3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5" y="0"/>
                    </a:moveTo>
                    <a:cubicBezTo>
                      <a:pt x="1" y="0"/>
                      <a:pt x="0" y="1"/>
                      <a:pt x="1" y="3"/>
                    </a:cubicBezTo>
                    <a:cubicBezTo>
                      <a:pt x="2" y="4"/>
                      <a:pt x="6" y="5"/>
                      <a:pt x="10" y="5"/>
                    </a:cubicBezTo>
                    <a:cubicBezTo>
                      <a:pt x="13" y="5"/>
                      <a:pt x="15" y="4"/>
                      <a:pt x="14" y="3"/>
                    </a:cubicBezTo>
                    <a:cubicBezTo>
                      <a:pt x="12" y="1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3040" y="4931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5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1" y="1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2981" y="4929"/>
                <a:ext cx="16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3082" y="4917"/>
                <a:ext cx="17" cy="7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1" y="1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2903" y="4957"/>
                <a:ext cx="31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4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1" y="4"/>
                      <a:pt x="13" y="3"/>
                      <a:pt x="12" y="2"/>
                    </a:cubicBezTo>
                    <a:cubicBezTo>
                      <a:pt x="11" y="1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2886" y="4900"/>
                <a:ext cx="22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3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4" y="3"/>
                      <a:pt x="6" y="3"/>
                    </a:cubicBezTo>
                    <a:cubicBezTo>
                      <a:pt x="7" y="3"/>
                      <a:pt x="9" y="3"/>
                      <a:pt x="8" y="2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3007" y="4917"/>
                <a:ext cx="28" cy="9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2" y="3"/>
                    </a:moveTo>
                    <a:cubicBezTo>
                      <a:pt x="3" y="4"/>
                      <a:pt x="6" y="4"/>
                      <a:pt x="9" y="4"/>
                    </a:cubicBezTo>
                    <a:cubicBezTo>
                      <a:pt x="11" y="4"/>
                      <a:pt x="12" y="3"/>
                      <a:pt x="10" y="2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1" y="1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3000" y="4931"/>
                <a:ext cx="16" cy="5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1"/>
                      <a:pt x="6" y="1"/>
                      <a:pt x="4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2967" y="4903"/>
                <a:ext cx="21" cy="7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1" y="1"/>
                    </a:moveTo>
                    <a:cubicBezTo>
                      <a:pt x="2" y="2"/>
                      <a:pt x="4" y="3"/>
                      <a:pt x="6" y="3"/>
                    </a:cubicBezTo>
                    <a:cubicBezTo>
                      <a:pt x="8" y="3"/>
                      <a:pt x="9" y="2"/>
                      <a:pt x="8" y="1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2B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2990" y="4919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4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2926" y="4919"/>
                <a:ext cx="3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6" h="6" extrusionOk="0">
                    <a:moveTo>
                      <a:pt x="5" y="0"/>
                    </a:moveTo>
                    <a:cubicBezTo>
                      <a:pt x="2" y="0"/>
                      <a:pt x="0" y="2"/>
                      <a:pt x="1" y="3"/>
                    </a:cubicBezTo>
                    <a:cubicBezTo>
                      <a:pt x="3" y="5"/>
                      <a:pt x="7" y="6"/>
                      <a:pt x="10" y="6"/>
                    </a:cubicBezTo>
                    <a:cubicBezTo>
                      <a:pt x="14" y="6"/>
                      <a:pt x="16" y="4"/>
                      <a:pt x="14" y="3"/>
                    </a:cubicBezTo>
                    <a:cubicBezTo>
                      <a:pt x="13" y="1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3042" y="4919"/>
                <a:ext cx="29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4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5" y="4"/>
                      <a:pt x="8" y="4"/>
                    </a:cubicBezTo>
                    <a:cubicBezTo>
                      <a:pt x="11" y="4"/>
                      <a:pt x="12" y="3"/>
                      <a:pt x="11" y="2"/>
                    </a:cubicBezTo>
                    <a:cubicBezTo>
                      <a:pt x="10" y="1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2912" y="4898"/>
                <a:ext cx="14" cy="5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03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2900" y="4907"/>
                <a:ext cx="41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2" y="3"/>
                    </a:moveTo>
                    <a:cubicBezTo>
                      <a:pt x="3" y="5"/>
                      <a:pt x="8" y="6"/>
                      <a:pt x="12" y="6"/>
                    </a:cubicBezTo>
                    <a:cubicBezTo>
                      <a:pt x="15" y="5"/>
                      <a:pt x="17" y="4"/>
                      <a:pt x="15" y="3"/>
                    </a:cubicBezTo>
                    <a:cubicBezTo>
                      <a:pt x="14" y="1"/>
                      <a:pt x="9" y="0"/>
                      <a:pt x="6" y="0"/>
                    </a:cubicBezTo>
                    <a:cubicBezTo>
                      <a:pt x="2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2934" y="4905"/>
                <a:ext cx="3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1" y="3"/>
                    </a:moveTo>
                    <a:cubicBezTo>
                      <a:pt x="3" y="5"/>
                      <a:pt x="6" y="5"/>
                      <a:pt x="9" y="5"/>
                    </a:cubicBezTo>
                    <a:cubicBezTo>
                      <a:pt x="13" y="5"/>
                      <a:pt x="14" y="4"/>
                      <a:pt x="12" y="3"/>
                    </a:cubicBezTo>
                    <a:cubicBezTo>
                      <a:pt x="11" y="1"/>
                      <a:pt x="7" y="0"/>
                      <a:pt x="4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2B2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2716" y="4891"/>
                <a:ext cx="24" cy="9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1" y="1"/>
                    </a:moveTo>
                    <a:cubicBezTo>
                      <a:pt x="0" y="2"/>
                      <a:pt x="1" y="3"/>
                      <a:pt x="3" y="3"/>
                    </a:cubicBezTo>
                    <a:cubicBezTo>
                      <a:pt x="6" y="4"/>
                      <a:pt x="8" y="4"/>
                      <a:pt x="9" y="3"/>
                    </a:cubicBezTo>
                    <a:cubicBezTo>
                      <a:pt x="10" y="2"/>
                      <a:pt x="9" y="1"/>
                      <a:pt x="7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9F78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3000" y="4907"/>
                <a:ext cx="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" y="3"/>
                    </a:moveTo>
                    <a:cubicBezTo>
                      <a:pt x="3" y="4"/>
                      <a:pt x="7" y="5"/>
                      <a:pt x="11" y="5"/>
                    </a:cubicBezTo>
                    <a:cubicBezTo>
                      <a:pt x="15" y="5"/>
                      <a:pt x="17" y="4"/>
                      <a:pt x="15" y="2"/>
                    </a:cubicBezTo>
                    <a:cubicBezTo>
                      <a:pt x="13" y="1"/>
                      <a:pt x="9" y="0"/>
                      <a:pt x="5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3007" y="4924"/>
                <a:ext cx="26" cy="9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1" y="2"/>
                    </a:move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9743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2851" y="4903"/>
                <a:ext cx="2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" y="3"/>
                    </a:moveTo>
                    <a:cubicBezTo>
                      <a:pt x="3" y="4"/>
                      <a:pt x="6" y="5"/>
                      <a:pt x="8" y="4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2867" y="4907"/>
                <a:ext cx="2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1" y="2"/>
                    </a:moveTo>
                    <a:cubicBezTo>
                      <a:pt x="3" y="3"/>
                      <a:pt x="6" y="4"/>
                      <a:pt x="8" y="4"/>
                    </a:cubicBezTo>
                    <a:cubicBezTo>
                      <a:pt x="10" y="4"/>
                      <a:pt x="11" y="3"/>
                      <a:pt x="9" y="2"/>
                    </a:cubicBez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32240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2709" y="4929"/>
                <a:ext cx="4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4" y="5"/>
                    </a:moveTo>
                    <a:cubicBezTo>
                      <a:pt x="8" y="5"/>
                      <a:pt x="13" y="5"/>
                      <a:pt x="15" y="4"/>
                    </a:cubicBezTo>
                    <a:cubicBezTo>
                      <a:pt x="18" y="3"/>
                      <a:pt x="17" y="1"/>
                      <a:pt x="13" y="0"/>
                    </a:cubicBezTo>
                    <a:cubicBezTo>
                      <a:pt x="10" y="0"/>
                      <a:pt x="5" y="0"/>
                      <a:pt x="2" y="1"/>
                    </a:cubicBezTo>
                    <a:cubicBezTo>
                      <a:pt x="0" y="2"/>
                      <a:pt x="1" y="4"/>
                      <a:pt x="4" y="5"/>
                    </a:cubicBezTo>
                    <a:close/>
                  </a:path>
                </a:pathLst>
              </a:custGeom>
              <a:solidFill>
                <a:srgbClr val="642D1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 rtl="1"/>
                <a:endParaRPr sz="238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0" name="Google Shape;1000;p22"/>
            <p:cNvSpPr/>
            <p:nvPr/>
          </p:nvSpPr>
          <p:spPr>
            <a:xfrm>
              <a:off x="4360863" y="7797801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5" y="5"/>
                  </a:moveTo>
                  <a:cubicBezTo>
                    <a:pt x="9" y="6"/>
                    <a:pt x="14" y="6"/>
                    <a:pt x="16" y="5"/>
                  </a:cubicBezTo>
                  <a:cubicBezTo>
                    <a:pt x="18" y="3"/>
                    <a:pt x="17" y="2"/>
                    <a:pt x="13" y="1"/>
                  </a:cubicBezTo>
                  <a:cubicBezTo>
                    <a:pt x="9" y="0"/>
                    <a:pt x="4" y="1"/>
                    <a:pt x="2" y="2"/>
                  </a:cubicBezTo>
                  <a:cubicBezTo>
                    <a:pt x="0" y="3"/>
                    <a:pt x="1" y="5"/>
                    <a:pt x="5" y="5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4364038" y="7820026"/>
              <a:ext cx="44450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2" y="3"/>
                  </a:moveTo>
                  <a:cubicBezTo>
                    <a:pt x="4" y="4"/>
                    <a:pt x="8" y="4"/>
                    <a:pt x="10" y="3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8" y="0"/>
                    <a:pt x="4" y="0"/>
                    <a:pt x="2" y="1"/>
                  </a:cubicBezTo>
                  <a:cubicBezTo>
                    <a:pt x="0" y="1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4278313" y="7874001"/>
              <a:ext cx="44450" cy="14288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3" y="4"/>
                  </a:moveTo>
                  <a:cubicBezTo>
                    <a:pt x="5" y="4"/>
                    <a:pt x="8" y="4"/>
                    <a:pt x="10" y="3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6" y="0"/>
                    <a:pt x="3" y="1"/>
                    <a:pt x="1" y="1"/>
                  </a:cubicBezTo>
                  <a:cubicBezTo>
                    <a:pt x="0" y="2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4210051" y="7816851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4" y="2"/>
                    <a:pt x="6" y="2"/>
                    <a:pt x="6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3981451" y="7775576"/>
              <a:ext cx="38100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2"/>
                  </a:moveTo>
                  <a:cubicBezTo>
                    <a:pt x="0" y="3"/>
                    <a:pt x="2" y="3"/>
                    <a:pt x="5" y="3"/>
                  </a:cubicBezTo>
                  <a:cubicBezTo>
                    <a:pt x="8" y="3"/>
                    <a:pt x="10" y="2"/>
                    <a:pt x="10" y="2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4221163" y="7827963"/>
              <a:ext cx="49213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3" y="1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4" y="4"/>
                    <a:pt x="8" y="4"/>
                    <a:pt x="10" y="4"/>
                  </a:cubicBezTo>
                  <a:cubicBezTo>
                    <a:pt x="13" y="3"/>
                    <a:pt x="13" y="2"/>
                    <a:pt x="11" y="1"/>
                  </a:cubicBezTo>
                  <a:cubicBezTo>
                    <a:pt x="9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4187826" y="7827963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0"/>
                  </a:moveTo>
                  <a:cubicBezTo>
                    <a:pt x="0" y="1"/>
                    <a:pt x="0" y="1"/>
                    <a:pt x="2" y="2"/>
                  </a:cubicBezTo>
                  <a:cubicBezTo>
                    <a:pt x="3" y="3"/>
                    <a:pt x="6" y="3"/>
                    <a:pt x="7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006851" y="7843838"/>
              <a:ext cx="53975" cy="14288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1"/>
                  </a:moveTo>
                  <a:cubicBezTo>
                    <a:pt x="0" y="2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3"/>
                    <a:pt x="14" y="2"/>
                    <a:pt x="12" y="1"/>
                  </a:cubicBezTo>
                  <a:cubicBezTo>
                    <a:pt x="9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978276" y="7843838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5" y="3"/>
                    <a:pt x="7" y="2"/>
                  </a:cubicBezTo>
                  <a:cubicBezTo>
                    <a:pt x="8" y="2"/>
                    <a:pt x="9" y="1"/>
                    <a:pt x="7" y="1"/>
                  </a:cubicBezTo>
                  <a:cubicBezTo>
                    <a:pt x="6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4086226" y="7854951"/>
              <a:ext cx="26988" cy="6350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951288" y="7797801"/>
              <a:ext cx="44450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3" y="3"/>
                  </a:moveTo>
                  <a:cubicBezTo>
                    <a:pt x="5" y="4"/>
                    <a:pt x="8" y="4"/>
                    <a:pt x="10" y="3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2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4003676" y="7827963"/>
              <a:ext cx="68263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3" y="5"/>
                  </a:moveTo>
                  <a:cubicBezTo>
                    <a:pt x="7" y="6"/>
                    <a:pt x="12" y="6"/>
                    <a:pt x="15" y="5"/>
                  </a:cubicBezTo>
                  <a:cubicBezTo>
                    <a:pt x="18" y="3"/>
                    <a:pt x="17" y="2"/>
                    <a:pt x="14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924301" y="7802563"/>
              <a:ext cx="57150" cy="17463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3" y="4"/>
                  </a:moveTo>
                  <a:cubicBezTo>
                    <a:pt x="6" y="5"/>
                    <a:pt x="10" y="5"/>
                    <a:pt x="12" y="4"/>
                  </a:cubicBezTo>
                  <a:cubicBezTo>
                    <a:pt x="15" y="3"/>
                    <a:pt x="15" y="2"/>
                    <a:pt x="12" y="1"/>
                  </a:cubicBezTo>
                  <a:cubicBezTo>
                    <a:pt x="9" y="0"/>
                    <a:pt x="5" y="1"/>
                    <a:pt x="2" y="1"/>
                  </a:cubicBezTo>
                  <a:cubicBezTo>
                    <a:pt x="0" y="2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2B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808413" y="7783513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2"/>
                  </a:moveTo>
                  <a:cubicBezTo>
                    <a:pt x="3" y="3"/>
                    <a:pt x="6" y="3"/>
                    <a:pt x="7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759201" y="7820026"/>
              <a:ext cx="49213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3" y="4"/>
                  </a:moveTo>
                  <a:cubicBezTo>
                    <a:pt x="6" y="4"/>
                    <a:pt x="9" y="4"/>
                    <a:pt x="11" y="3"/>
                  </a:cubicBezTo>
                  <a:cubicBezTo>
                    <a:pt x="13" y="3"/>
                    <a:pt x="12" y="1"/>
                    <a:pt x="9" y="1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1" y="3"/>
                    <a:pt x="3" y="4"/>
                  </a:cubicBezTo>
                  <a:close/>
                </a:path>
              </a:pathLst>
            </a:custGeom>
            <a:solidFill>
              <a:srgbClr val="D08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609976" y="7858126"/>
              <a:ext cx="44450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3" y="3"/>
                  </a:moveTo>
                  <a:cubicBezTo>
                    <a:pt x="6" y="4"/>
                    <a:pt x="9" y="3"/>
                    <a:pt x="11" y="3"/>
                  </a:cubicBezTo>
                  <a:cubicBezTo>
                    <a:pt x="12" y="2"/>
                    <a:pt x="12" y="1"/>
                    <a:pt x="9" y="0"/>
                  </a:cubicBezTo>
                  <a:cubicBezTo>
                    <a:pt x="7" y="0"/>
                    <a:pt x="3" y="0"/>
                    <a:pt x="2" y="1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3497263" y="7899401"/>
              <a:ext cx="49213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4" y="3"/>
                  </a:moveTo>
                  <a:cubicBezTo>
                    <a:pt x="6" y="4"/>
                    <a:pt x="9" y="3"/>
                    <a:pt x="11" y="3"/>
                  </a:cubicBezTo>
                  <a:cubicBezTo>
                    <a:pt x="13" y="2"/>
                    <a:pt x="12" y="1"/>
                    <a:pt x="9" y="0"/>
                  </a:cubicBezTo>
                  <a:cubicBezTo>
                    <a:pt x="7" y="0"/>
                    <a:pt x="3" y="0"/>
                    <a:pt x="2" y="1"/>
                  </a:cubicBezTo>
                  <a:cubicBezTo>
                    <a:pt x="0" y="2"/>
                    <a:pt x="1" y="3"/>
                    <a:pt x="4" y="3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455988" y="7858126"/>
              <a:ext cx="44450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3" y="4"/>
                  </a:moveTo>
                  <a:cubicBezTo>
                    <a:pt x="6" y="4"/>
                    <a:pt x="9" y="4"/>
                    <a:pt x="11" y="3"/>
                  </a:cubicBezTo>
                  <a:cubicBezTo>
                    <a:pt x="12" y="2"/>
                    <a:pt x="12" y="1"/>
                    <a:pt x="9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2"/>
                    <a:pt x="1" y="3"/>
                    <a:pt x="3" y="4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654426" y="7843838"/>
              <a:ext cx="30163" cy="6350"/>
            </a:xfrm>
            <a:prstGeom prst="ellipse">
              <a:avLst/>
            </a:pr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770313" y="7831138"/>
              <a:ext cx="38100" cy="12700"/>
            </a:xfrm>
            <a:prstGeom prst="ellipse">
              <a:avLst/>
            </a:pr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910013" y="7850188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1"/>
                    <a:pt x="1" y="2"/>
                    <a:pt x="3" y="1"/>
                  </a:cubicBezTo>
                  <a:cubicBezTo>
                    <a:pt x="4" y="1"/>
                    <a:pt x="6" y="1"/>
                    <a:pt x="6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913188" y="7824788"/>
              <a:ext cx="23813" cy="6350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3621088" y="7797801"/>
              <a:ext cx="38100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2"/>
                  </a:moveTo>
                  <a:cubicBezTo>
                    <a:pt x="0" y="3"/>
                    <a:pt x="2" y="3"/>
                    <a:pt x="5" y="3"/>
                  </a:cubicBezTo>
                  <a:cubicBezTo>
                    <a:pt x="8" y="3"/>
                    <a:pt x="10" y="3"/>
                    <a:pt x="10" y="2"/>
                  </a:cubicBezTo>
                  <a:cubicBezTo>
                    <a:pt x="10" y="1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3711576" y="7816851"/>
              <a:ext cx="22225" cy="7938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3722688" y="7899401"/>
              <a:ext cx="30163" cy="11113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0" y="2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819526" y="7904163"/>
              <a:ext cx="38100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2"/>
                  </a:moveTo>
                  <a:cubicBezTo>
                    <a:pt x="1" y="3"/>
                    <a:pt x="3" y="3"/>
                    <a:pt x="6" y="3"/>
                  </a:cubicBezTo>
                  <a:cubicBezTo>
                    <a:pt x="8" y="3"/>
                    <a:pt x="10" y="3"/>
                    <a:pt x="10" y="2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3962401" y="7896226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744913" y="7888288"/>
              <a:ext cx="30163" cy="7938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0" y="1"/>
                  </a:moveTo>
                  <a:cubicBezTo>
                    <a:pt x="0" y="2"/>
                    <a:pt x="2" y="2"/>
                    <a:pt x="4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632201" y="7877176"/>
              <a:ext cx="38100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1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3605213" y="7896226"/>
              <a:ext cx="23813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917951" y="7877176"/>
              <a:ext cx="25400" cy="7938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1"/>
                  </a:moveTo>
                  <a:cubicBezTo>
                    <a:pt x="1" y="1"/>
                    <a:pt x="2" y="2"/>
                    <a:pt x="4" y="2"/>
                  </a:cubicBezTo>
                  <a:cubicBezTo>
                    <a:pt x="5" y="2"/>
                    <a:pt x="7" y="1"/>
                    <a:pt x="7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037013" y="7759701"/>
              <a:ext cx="30163" cy="12700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0" y="2"/>
                  </a:moveTo>
                  <a:cubicBezTo>
                    <a:pt x="0" y="3"/>
                    <a:pt x="2" y="3"/>
                    <a:pt x="4" y="3"/>
                  </a:cubicBezTo>
                  <a:cubicBezTo>
                    <a:pt x="6" y="3"/>
                    <a:pt x="8" y="2"/>
                    <a:pt x="8" y="2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3711576" y="7888288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3417888" y="7888288"/>
              <a:ext cx="41275" cy="15875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2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3" y="4"/>
                    <a:pt x="6" y="4"/>
                    <a:pt x="9" y="3"/>
                  </a:cubicBezTo>
                  <a:cubicBezTo>
                    <a:pt x="11" y="3"/>
                    <a:pt x="11" y="2"/>
                    <a:pt x="9" y="1"/>
                  </a:cubicBezTo>
                  <a:cubicBezTo>
                    <a:pt x="8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3208338" y="7858126"/>
              <a:ext cx="63500" cy="19050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3" y="4"/>
                  </a:moveTo>
                  <a:cubicBezTo>
                    <a:pt x="6" y="5"/>
                    <a:pt x="11" y="5"/>
                    <a:pt x="14" y="4"/>
                  </a:cubicBezTo>
                  <a:cubicBezTo>
                    <a:pt x="17" y="3"/>
                    <a:pt x="17" y="2"/>
                    <a:pt x="14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3857626" y="7888288"/>
              <a:ext cx="41275" cy="11113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2" y="1"/>
                  </a:moveTo>
                  <a:cubicBezTo>
                    <a:pt x="0" y="1"/>
                    <a:pt x="1" y="2"/>
                    <a:pt x="2" y="3"/>
                  </a:cubicBezTo>
                  <a:cubicBezTo>
                    <a:pt x="4" y="3"/>
                    <a:pt x="7" y="3"/>
                    <a:pt x="9" y="2"/>
                  </a:cubicBezTo>
                  <a:cubicBezTo>
                    <a:pt x="11" y="2"/>
                    <a:pt x="10" y="1"/>
                    <a:pt x="8" y="0"/>
                  </a:cubicBezTo>
                  <a:cubicBezTo>
                    <a:pt x="7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3700463" y="7843838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4" y="1"/>
                  </a:moveTo>
                  <a:cubicBezTo>
                    <a:pt x="11" y="0"/>
                    <a:pt x="5" y="1"/>
                    <a:pt x="3" y="2"/>
                  </a:cubicBezTo>
                  <a:cubicBezTo>
                    <a:pt x="0" y="3"/>
                    <a:pt x="0" y="4"/>
                    <a:pt x="4" y="5"/>
                  </a:cubicBezTo>
                  <a:cubicBezTo>
                    <a:pt x="7" y="6"/>
                    <a:pt x="12" y="6"/>
                    <a:pt x="15" y="5"/>
                  </a:cubicBezTo>
                  <a:cubicBezTo>
                    <a:pt x="18" y="3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3770313" y="7896226"/>
              <a:ext cx="46038" cy="14288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0" y="0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ubicBezTo>
                    <a:pt x="5" y="4"/>
                    <a:pt x="9" y="3"/>
                    <a:pt x="11" y="3"/>
                  </a:cubicBezTo>
                  <a:cubicBezTo>
                    <a:pt x="12" y="2"/>
                    <a:pt x="12" y="1"/>
                    <a:pt x="10" y="0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4014788" y="7861301"/>
              <a:ext cx="46038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9" y="0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2" y="2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3538538" y="7885113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4" y="1"/>
                  </a:move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4" y="5"/>
                  </a:cubicBezTo>
                  <a:cubicBezTo>
                    <a:pt x="7" y="6"/>
                    <a:pt x="12" y="5"/>
                    <a:pt x="15" y="4"/>
                  </a:cubicBezTo>
                  <a:cubicBezTo>
                    <a:pt x="18" y="3"/>
                    <a:pt x="18" y="2"/>
                    <a:pt x="14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3846513" y="7899401"/>
              <a:ext cx="44450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0" y="1"/>
                  </a:moveTo>
                  <a:cubicBezTo>
                    <a:pt x="8" y="0"/>
                    <a:pt x="4" y="0"/>
                    <a:pt x="2" y="1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5" y="4"/>
                    <a:pt x="8" y="4"/>
                    <a:pt x="10" y="3"/>
                  </a:cubicBezTo>
                  <a:cubicBezTo>
                    <a:pt x="12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B26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3676651" y="7880351"/>
              <a:ext cx="57150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2" y="1"/>
                  </a:moveTo>
                  <a:cubicBezTo>
                    <a:pt x="9" y="0"/>
                    <a:pt x="5" y="0"/>
                    <a:pt x="3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5" y="2"/>
                    <a:pt x="12" y="1"/>
                  </a:cubicBezTo>
                  <a:close/>
                </a:path>
              </a:pathLst>
            </a:custGeom>
            <a:solidFill>
              <a:srgbClr val="534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3932238" y="7827963"/>
              <a:ext cx="68263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4" y="1"/>
                  </a:moveTo>
                  <a:cubicBezTo>
                    <a:pt x="10" y="0"/>
                    <a:pt x="5" y="0"/>
                    <a:pt x="2" y="1"/>
                  </a:cubicBezTo>
                  <a:cubicBezTo>
                    <a:pt x="0" y="3"/>
                    <a:pt x="0" y="4"/>
                    <a:pt x="4" y="5"/>
                  </a:cubicBezTo>
                  <a:cubicBezTo>
                    <a:pt x="8" y="6"/>
                    <a:pt x="13" y="5"/>
                    <a:pt x="15" y="4"/>
                  </a:cubicBezTo>
                  <a:cubicBezTo>
                    <a:pt x="18" y="3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4025901" y="7854951"/>
              <a:ext cx="60325" cy="14288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2" y="0"/>
                  </a:moveTo>
                  <a:cubicBezTo>
                    <a:pt x="9" y="0"/>
                    <a:pt x="5" y="0"/>
                    <a:pt x="3" y="1"/>
                  </a:cubicBezTo>
                  <a:cubicBezTo>
                    <a:pt x="0" y="2"/>
                    <a:pt x="1" y="3"/>
                    <a:pt x="4" y="4"/>
                  </a:cubicBezTo>
                  <a:cubicBezTo>
                    <a:pt x="7" y="4"/>
                    <a:pt x="11" y="4"/>
                    <a:pt x="13" y="3"/>
                  </a:cubicBezTo>
                  <a:cubicBezTo>
                    <a:pt x="16" y="2"/>
                    <a:pt x="15" y="1"/>
                    <a:pt x="12" y="0"/>
                  </a:cubicBezTo>
                  <a:close/>
                </a:path>
              </a:pathLst>
            </a:custGeom>
            <a:solidFill>
              <a:srgbClr val="2B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3902076" y="7896226"/>
              <a:ext cx="57150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2" y="1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1" y="3"/>
                    <a:pt x="4" y="4"/>
                  </a:cubicBezTo>
                  <a:cubicBezTo>
                    <a:pt x="7" y="5"/>
                    <a:pt x="11" y="4"/>
                    <a:pt x="13" y="4"/>
                  </a:cubicBezTo>
                  <a:cubicBezTo>
                    <a:pt x="15" y="3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4154488" y="7858126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7" y="1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4" y="3"/>
                    <a:pt x="7" y="3"/>
                    <a:pt x="8" y="2"/>
                  </a:cubicBezTo>
                  <a:cubicBezTo>
                    <a:pt x="9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3541713" y="7850188"/>
              <a:ext cx="34925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7" y="0"/>
                  </a:moveTo>
                  <a:cubicBezTo>
                    <a:pt x="5" y="0"/>
                    <a:pt x="3" y="0"/>
                    <a:pt x="1" y="1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4" y="3"/>
                    <a:pt x="6" y="3"/>
                    <a:pt x="8" y="2"/>
                  </a:cubicBezTo>
                  <a:cubicBezTo>
                    <a:pt x="9" y="2"/>
                    <a:pt x="9" y="1"/>
                    <a:pt x="7" y="0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4311651" y="7786688"/>
              <a:ext cx="44450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9" y="0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6" y="4"/>
                    <a:pt x="9" y="3"/>
                    <a:pt x="11" y="3"/>
                  </a:cubicBezTo>
                  <a:cubicBezTo>
                    <a:pt x="12" y="2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08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4311651" y="7808913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1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2" y="1"/>
                    <a:pt x="0" y="1"/>
                    <a:pt x="1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2"/>
                    <a:pt x="9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3902076" y="7861301"/>
              <a:ext cx="41275" cy="15875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2"/>
                  </a:moveTo>
                  <a:cubicBezTo>
                    <a:pt x="10" y="1"/>
                    <a:pt x="8" y="0"/>
                    <a:pt x="5" y="1"/>
                  </a:cubicBezTo>
                  <a:cubicBezTo>
                    <a:pt x="2" y="1"/>
                    <a:pt x="0" y="1"/>
                    <a:pt x="1" y="2"/>
                  </a:cubicBezTo>
                  <a:cubicBezTo>
                    <a:pt x="1" y="3"/>
                    <a:pt x="3" y="4"/>
                    <a:pt x="6" y="4"/>
                  </a:cubicBezTo>
                  <a:cubicBezTo>
                    <a:pt x="9" y="3"/>
                    <a:pt x="11" y="3"/>
                    <a:pt x="1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4349751" y="7827963"/>
              <a:ext cx="36513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10" y="1"/>
                  </a:moveTo>
                  <a:cubicBezTo>
                    <a:pt x="10" y="0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3"/>
                    <a:pt x="3" y="3"/>
                    <a:pt x="6" y="3"/>
                  </a:cubicBezTo>
                  <a:cubicBezTo>
                    <a:pt x="8" y="3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4319588" y="7880351"/>
              <a:ext cx="25400" cy="7938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7" y="1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1" y="1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4067176" y="7843838"/>
              <a:ext cx="26988" cy="6350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7" y="0"/>
                  </a:move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6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4273551" y="7843838"/>
              <a:ext cx="23813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2" y="2"/>
                    <a:pt x="3" y="1"/>
                  </a:cubicBezTo>
                  <a:cubicBezTo>
                    <a:pt x="5" y="1"/>
                    <a:pt x="6" y="1"/>
                    <a:pt x="6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4176713" y="7767638"/>
              <a:ext cx="30163" cy="7938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8" y="1"/>
                  </a:moveTo>
                  <a:cubicBezTo>
                    <a:pt x="8" y="0"/>
                    <a:pt x="6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7" y="2"/>
                    <a:pt x="8" y="2"/>
                    <a:pt x="8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4124326" y="7753351"/>
              <a:ext cx="36513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10" y="1"/>
                  </a:moveTo>
                  <a:cubicBezTo>
                    <a:pt x="9" y="1"/>
                    <a:pt x="7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8" y="3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4000501" y="7772401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5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4251326" y="7767638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3700463" y="7854951"/>
              <a:ext cx="58738" cy="22225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4" y="5"/>
                  </a:moveTo>
                  <a:cubicBezTo>
                    <a:pt x="16" y="3"/>
                    <a:pt x="16" y="2"/>
                    <a:pt x="13" y="1"/>
                  </a:cubicBez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0" y="4"/>
                    <a:pt x="3" y="5"/>
                  </a:cubicBezTo>
                  <a:cubicBezTo>
                    <a:pt x="6" y="6"/>
                    <a:pt x="11" y="6"/>
                    <a:pt x="14" y="5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541713" y="7805738"/>
              <a:ext cx="52388" cy="14288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2" y="3"/>
                  </a:moveTo>
                  <a:cubicBezTo>
                    <a:pt x="14" y="2"/>
                    <a:pt x="13" y="1"/>
                    <a:pt x="11" y="0"/>
                  </a:cubicBezTo>
                  <a:cubicBezTo>
                    <a:pt x="8" y="0"/>
                    <a:pt x="4" y="0"/>
                    <a:pt x="2" y="1"/>
                  </a:cubicBezTo>
                  <a:cubicBezTo>
                    <a:pt x="0" y="2"/>
                    <a:pt x="0" y="3"/>
                    <a:pt x="3" y="4"/>
                  </a:cubicBezTo>
                  <a:cubicBezTo>
                    <a:pt x="6" y="4"/>
                    <a:pt x="9" y="4"/>
                    <a:pt x="12" y="3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632201" y="7891463"/>
              <a:ext cx="33338" cy="12700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7" y="0"/>
                  </a:moveTo>
                  <a:cubicBezTo>
                    <a:pt x="6" y="0"/>
                    <a:pt x="3" y="0"/>
                    <a:pt x="2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4" y="3"/>
                    <a:pt x="7" y="2"/>
                    <a:pt x="8" y="2"/>
                  </a:cubicBezTo>
                  <a:cubicBezTo>
                    <a:pt x="9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659188" y="7866063"/>
              <a:ext cx="44450" cy="14288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9" y="1"/>
                  </a:moveTo>
                  <a:cubicBezTo>
                    <a:pt x="6" y="0"/>
                    <a:pt x="3" y="1"/>
                    <a:pt x="2" y="1"/>
                  </a:cubicBezTo>
                  <a:cubicBezTo>
                    <a:pt x="0" y="2"/>
                    <a:pt x="1" y="3"/>
                    <a:pt x="4" y="4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2" y="2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D08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3767138" y="7783513"/>
              <a:ext cx="44450" cy="14288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8" y="0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2"/>
                    <a:pt x="1" y="3"/>
                    <a:pt x="4" y="3"/>
                  </a:cubicBezTo>
                  <a:cubicBezTo>
                    <a:pt x="6" y="4"/>
                    <a:pt x="9" y="3"/>
                    <a:pt x="11" y="2"/>
                  </a:cubicBezTo>
                  <a:cubicBezTo>
                    <a:pt x="12" y="1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3898901" y="7778751"/>
              <a:ext cx="49213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9" y="0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2"/>
                    <a:pt x="1" y="3"/>
                    <a:pt x="4" y="4"/>
                  </a:cubicBezTo>
                  <a:cubicBezTo>
                    <a:pt x="7" y="4"/>
                    <a:pt x="10" y="3"/>
                    <a:pt x="11" y="3"/>
                  </a:cubicBezTo>
                  <a:cubicBezTo>
                    <a:pt x="13" y="2"/>
                    <a:pt x="12" y="1"/>
                    <a:pt x="9" y="0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3775076" y="7847013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8" y="1"/>
                  </a:moveTo>
                  <a:cubicBezTo>
                    <a:pt x="8" y="0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3" y="3"/>
                    <a:pt x="5" y="3"/>
                  </a:cubicBezTo>
                  <a:cubicBezTo>
                    <a:pt x="7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3654426" y="7858126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3"/>
                    <a:pt x="3" y="4"/>
                    <a:pt x="6" y="3"/>
                  </a:cubicBezTo>
                  <a:cubicBezTo>
                    <a:pt x="8" y="3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3527426" y="7854951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7" y="0"/>
                  </a:move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6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3530601" y="7877176"/>
              <a:ext cx="26988" cy="7938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6" y="1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5" y="2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3811588" y="7885113"/>
              <a:ext cx="41275" cy="14288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0" y="2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1" y="3"/>
                    <a:pt x="3" y="4"/>
                    <a:pt x="6" y="4"/>
                  </a:cubicBezTo>
                  <a:cubicBezTo>
                    <a:pt x="9" y="3"/>
                    <a:pt x="11" y="3"/>
                    <a:pt x="10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3736976" y="7877176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3" y="2"/>
                  </a:cubicBezTo>
                  <a:cubicBezTo>
                    <a:pt x="5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3706813" y="7778751"/>
              <a:ext cx="30163" cy="7938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8" y="1"/>
                  </a:moveTo>
                  <a:cubicBezTo>
                    <a:pt x="8" y="0"/>
                    <a:pt x="6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7" y="2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3582988" y="7789863"/>
              <a:ext cx="41275" cy="12700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11" y="1"/>
                  </a:moveTo>
                  <a:cubicBezTo>
                    <a:pt x="10" y="0"/>
                    <a:pt x="8" y="0"/>
                    <a:pt x="5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4" y="3"/>
                    <a:pt x="6" y="3"/>
                  </a:cubicBezTo>
                  <a:cubicBezTo>
                    <a:pt x="9" y="3"/>
                    <a:pt x="11" y="2"/>
                    <a:pt x="11" y="1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3816351" y="7794626"/>
              <a:ext cx="25400" cy="7938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7" y="1"/>
                  </a:move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2" y="2"/>
                    <a:pt x="4" y="2"/>
                  </a:cubicBezTo>
                  <a:cubicBezTo>
                    <a:pt x="6" y="2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3714751" y="7805738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5" y="2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3552826" y="7808913"/>
              <a:ext cx="38100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9" y="2"/>
                  </a:moveTo>
                  <a:cubicBezTo>
                    <a:pt x="10" y="1"/>
                    <a:pt x="10" y="1"/>
                    <a:pt x="8" y="0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4" y="3"/>
                    <a:pt x="7" y="3"/>
                    <a:pt x="9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3811588" y="7835901"/>
              <a:ext cx="57150" cy="22225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7" y="6"/>
                  </a:moveTo>
                  <a:cubicBezTo>
                    <a:pt x="10" y="6"/>
                    <a:pt x="14" y="4"/>
                    <a:pt x="15" y="3"/>
                  </a:cubicBezTo>
                  <a:cubicBezTo>
                    <a:pt x="15" y="1"/>
                    <a:pt x="12" y="0"/>
                    <a:pt x="8" y="0"/>
                  </a:cubicBezTo>
                  <a:cubicBezTo>
                    <a:pt x="4" y="0"/>
                    <a:pt x="1" y="2"/>
                    <a:pt x="0" y="3"/>
                  </a:cubicBezTo>
                  <a:cubicBezTo>
                    <a:pt x="0" y="5"/>
                    <a:pt x="3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3841751" y="7854951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5" y="4"/>
                  </a:moveTo>
                  <a:cubicBezTo>
                    <a:pt x="7" y="4"/>
                    <a:pt x="10" y="3"/>
                    <a:pt x="10" y="2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2" y="4"/>
                    <a:pt x="5" y="4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3670301" y="7820026"/>
              <a:ext cx="36513" cy="19050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5" y="4"/>
                  </a:moveTo>
                  <a:cubicBezTo>
                    <a:pt x="8" y="4"/>
                    <a:pt x="10" y="3"/>
                    <a:pt x="10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3" y="1"/>
                    <a:pt x="0" y="2"/>
                    <a:pt x="1" y="3"/>
                  </a:cubicBezTo>
                  <a:cubicBezTo>
                    <a:pt x="1" y="4"/>
                    <a:pt x="3" y="5"/>
                    <a:pt x="5" y="4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3984626" y="7808913"/>
              <a:ext cx="60325" cy="22225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7" y="6"/>
                  </a:moveTo>
                  <a:cubicBezTo>
                    <a:pt x="11" y="6"/>
                    <a:pt x="14" y="5"/>
                    <a:pt x="15" y="3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1" y="2"/>
                    <a:pt x="1" y="4"/>
                  </a:cubicBezTo>
                  <a:cubicBezTo>
                    <a:pt x="0" y="5"/>
                    <a:pt x="3" y="6"/>
                    <a:pt x="7" y="6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3794126" y="7877176"/>
              <a:ext cx="36513" cy="1428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4" y="4"/>
                  </a:moveTo>
                  <a:cubicBezTo>
                    <a:pt x="7" y="3"/>
                    <a:pt x="10" y="3"/>
                    <a:pt x="10" y="1"/>
                  </a:cubicBezTo>
                  <a:cubicBezTo>
                    <a:pt x="10" y="0"/>
                    <a:pt x="9" y="0"/>
                    <a:pt x="6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B26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3965576" y="7850188"/>
              <a:ext cx="49213" cy="19050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5" y="5"/>
                  </a:moveTo>
                  <a:cubicBezTo>
                    <a:pt x="9" y="4"/>
                    <a:pt x="12" y="3"/>
                    <a:pt x="12" y="2"/>
                  </a:cubicBezTo>
                  <a:cubicBezTo>
                    <a:pt x="13" y="1"/>
                    <a:pt x="11" y="0"/>
                    <a:pt x="8" y="0"/>
                  </a:cubicBezTo>
                  <a:cubicBezTo>
                    <a:pt x="4" y="0"/>
                    <a:pt x="1" y="1"/>
                    <a:pt x="1" y="2"/>
                  </a:cubicBezTo>
                  <a:cubicBezTo>
                    <a:pt x="0" y="4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534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3841751" y="7794626"/>
              <a:ext cx="57150" cy="22225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7" y="6"/>
                  </a:moveTo>
                  <a:cubicBezTo>
                    <a:pt x="11" y="5"/>
                    <a:pt x="14" y="4"/>
                    <a:pt x="14" y="2"/>
                  </a:cubicBezTo>
                  <a:cubicBezTo>
                    <a:pt x="15" y="1"/>
                    <a:pt x="12" y="0"/>
                    <a:pt x="8" y="0"/>
                  </a:cubicBezTo>
                  <a:cubicBezTo>
                    <a:pt x="4" y="0"/>
                    <a:pt x="1" y="2"/>
                    <a:pt x="0" y="3"/>
                  </a:cubicBezTo>
                  <a:cubicBezTo>
                    <a:pt x="0" y="5"/>
                    <a:pt x="3" y="6"/>
                    <a:pt x="7" y="6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3598863" y="7808913"/>
              <a:ext cx="44450" cy="19050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5" y="5"/>
                  </a:moveTo>
                  <a:cubicBezTo>
                    <a:pt x="9" y="4"/>
                    <a:pt x="12" y="3"/>
                    <a:pt x="12" y="2"/>
                  </a:cubicBezTo>
                  <a:cubicBezTo>
                    <a:pt x="12" y="0"/>
                    <a:pt x="10" y="0"/>
                    <a:pt x="7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4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2B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3824288" y="7824788"/>
              <a:ext cx="44450" cy="19050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5" y="5"/>
                  </a:moveTo>
                  <a:cubicBezTo>
                    <a:pt x="9" y="5"/>
                    <a:pt x="12" y="3"/>
                    <a:pt x="12" y="2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4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2671763" y="7854951"/>
              <a:ext cx="30163" cy="11113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4" y="3"/>
                  </a:moveTo>
                  <a:cubicBezTo>
                    <a:pt x="6" y="3"/>
                    <a:pt x="7" y="2"/>
                    <a:pt x="8" y="1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4124326" y="7843838"/>
              <a:ext cx="30163" cy="11113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3" y="3"/>
                  </a:moveTo>
                  <a:cubicBezTo>
                    <a:pt x="5" y="3"/>
                    <a:pt x="7" y="2"/>
                    <a:pt x="7" y="1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3687763" y="7831138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" y="3"/>
                  </a:moveTo>
                  <a:cubicBezTo>
                    <a:pt x="3" y="4"/>
                    <a:pt x="6" y="4"/>
                    <a:pt x="7" y="3"/>
                  </a:cubicBezTo>
                  <a:cubicBezTo>
                    <a:pt x="9" y="2"/>
                    <a:pt x="10" y="1"/>
                    <a:pt x="8" y="0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3722688" y="7827963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2"/>
                  </a:moveTo>
                  <a:cubicBezTo>
                    <a:pt x="1" y="2"/>
                    <a:pt x="3" y="2"/>
                    <a:pt x="4" y="2"/>
                  </a:cubicBezTo>
                  <a:cubicBezTo>
                    <a:pt x="5" y="1"/>
                    <a:pt x="6" y="1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097338" y="7874001"/>
              <a:ext cx="52388" cy="22225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3"/>
                  </a:moveTo>
                  <a:cubicBezTo>
                    <a:pt x="0" y="4"/>
                    <a:pt x="2" y="6"/>
                    <a:pt x="6" y="5"/>
                  </a:cubicBezTo>
                  <a:cubicBezTo>
                    <a:pt x="9" y="5"/>
                    <a:pt x="13" y="4"/>
                    <a:pt x="14" y="2"/>
                  </a:cubicBezTo>
                  <a:cubicBezTo>
                    <a:pt x="14" y="1"/>
                    <a:pt x="12" y="0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71951" y="7877176"/>
              <a:ext cx="46038" cy="19050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3"/>
                  </a:moveTo>
                  <a:cubicBezTo>
                    <a:pt x="0" y="4"/>
                    <a:pt x="2" y="5"/>
                    <a:pt x="5" y="4"/>
                  </a:cubicBezTo>
                  <a:cubicBezTo>
                    <a:pt x="8" y="4"/>
                    <a:pt x="11" y="3"/>
                    <a:pt x="11" y="2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816351" y="7764463"/>
              <a:ext cx="36513" cy="1428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2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534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617913" y="7759701"/>
              <a:ext cx="41275" cy="15875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2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3" y="4"/>
                    <a:pt x="6" y="4"/>
                    <a:pt x="8" y="3"/>
                  </a:cubicBezTo>
                  <a:cubicBezTo>
                    <a:pt x="11" y="3"/>
                    <a:pt x="11" y="2"/>
                    <a:pt x="9" y="1"/>
                  </a:cubicBezTo>
                  <a:cubicBezTo>
                    <a:pt x="7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534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49688" y="7748588"/>
              <a:ext cx="63500" cy="23813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3" y="5"/>
                  </a:moveTo>
                  <a:cubicBezTo>
                    <a:pt x="6" y="6"/>
                    <a:pt x="11" y="6"/>
                    <a:pt x="14" y="5"/>
                  </a:cubicBezTo>
                  <a:cubicBezTo>
                    <a:pt x="17" y="4"/>
                    <a:pt x="17" y="2"/>
                    <a:pt x="14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29038" y="7756526"/>
              <a:ext cx="46038" cy="15875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2" y="3"/>
                  </a:moveTo>
                  <a:cubicBezTo>
                    <a:pt x="4" y="4"/>
                    <a:pt x="8" y="4"/>
                    <a:pt x="10" y="3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3959226" y="7816851"/>
              <a:ext cx="25400" cy="1111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3" y="3"/>
                  </a:moveTo>
                  <a:cubicBezTo>
                    <a:pt x="5" y="3"/>
                    <a:pt x="7" y="2"/>
                    <a:pt x="7" y="1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3973513" y="7877176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5" y="4"/>
                  </a:move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3" y="0"/>
                    <a:pt x="0" y="1"/>
                    <a:pt x="1" y="2"/>
                  </a:cubicBezTo>
                  <a:cubicBezTo>
                    <a:pt x="1" y="3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D08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4108451" y="7899401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6" y="4"/>
                  </a:moveTo>
                  <a:cubicBezTo>
                    <a:pt x="8" y="4"/>
                    <a:pt x="10" y="2"/>
                    <a:pt x="10" y="1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1" y="4"/>
                    <a:pt x="3" y="4"/>
                    <a:pt x="6" y="4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943351" y="7904163"/>
              <a:ext cx="30163" cy="11113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1" y="2"/>
                  </a:moveTo>
                  <a:cubicBezTo>
                    <a:pt x="2" y="3"/>
                    <a:pt x="4" y="3"/>
                    <a:pt x="6" y="2"/>
                  </a:cubicBezTo>
                  <a:cubicBezTo>
                    <a:pt x="7" y="1"/>
                    <a:pt x="8" y="1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4014788" y="7861301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" y="3"/>
                  </a:moveTo>
                  <a:cubicBezTo>
                    <a:pt x="3" y="4"/>
                    <a:pt x="5" y="4"/>
                    <a:pt x="7" y="3"/>
                  </a:cubicBezTo>
                  <a:cubicBezTo>
                    <a:pt x="9" y="2"/>
                    <a:pt x="10" y="1"/>
                    <a:pt x="8" y="1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4138613" y="7839076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2"/>
                  </a:moveTo>
                  <a:cubicBezTo>
                    <a:pt x="2" y="2"/>
                    <a:pt x="4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4102101" y="7820026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2"/>
                  </a:moveTo>
                  <a:cubicBezTo>
                    <a:pt x="1" y="2"/>
                    <a:pt x="3" y="2"/>
                    <a:pt x="4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846513" y="7877176"/>
              <a:ext cx="36513" cy="1428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" y="4"/>
                  </a:moveTo>
                  <a:cubicBezTo>
                    <a:pt x="3" y="4"/>
                    <a:pt x="6" y="4"/>
                    <a:pt x="8" y="3"/>
                  </a:cubicBezTo>
                  <a:cubicBezTo>
                    <a:pt x="10" y="3"/>
                    <a:pt x="10" y="1"/>
                    <a:pt x="9" y="1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937001" y="7869238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2"/>
                  </a:moveTo>
                  <a:cubicBezTo>
                    <a:pt x="2" y="2"/>
                    <a:pt x="4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4078288" y="7831138"/>
              <a:ext cx="30163" cy="15875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2" y="3"/>
                  </a:moveTo>
                  <a:cubicBezTo>
                    <a:pt x="3" y="4"/>
                    <a:pt x="5" y="4"/>
                    <a:pt x="7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4" y="1"/>
                    <a:pt x="2" y="1"/>
                  </a:cubicBezTo>
                  <a:cubicBezTo>
                    <a:pt x="1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4171951" y="7899401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2" y="4"/>
                  </a:moveTo>
                  <a:cubicBezTo>
                    <a:pt x="3" y="4"/>
                    <a:pt x="6" y="4"/>
                    <a:pt x="8" y="3"/>
                  </a:cubicBezTo>
                  <a:cubicBezTo>
                    <a:pt x="10" y="3"/>
                    <a:pt x="10" y="1"/>
                    <a:pt x="9" y="1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4078288" y="7869238"/>
              <a:ext cx="23813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1" y="2"/>
                  </a:moveTo>
                  <a:cubicBezTo>
                    <a:pt x="2" y="2"/>
                    <a:pt x="4" y="2"/>
                    <a:pt x="5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4119563" y="7820026"/>
              <a:ext cx="23813" cy="11113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2"/>
                  </a:moveTo>
                  <a:cubicBezTo>
                    <a:pt x="1" y="3"/>
                    <a:pt x="3" y="3"/>
                    <a:pt x="4" y="2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4171951" y="7880351"/>
              <a:ext cx="34925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2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7" y="3"/>
                    <a:pt x="9" y="2"/>
                    <a:pt x="9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5076826" y="7850188"/>
              <a:ext cx="34925" cy="7938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2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2955926" y="7866063"/>
              <a:ext cx="65088" cy="19050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3" y="1"/>
                  </a:moveTo>
                  <a:cubicBezTo>
                    <a:pt x="0" y="2"/>
                    <a:pt x="0" y="4"/>
                    <a:pt x="3" y="5"/>
                  </a:cubicBezTo>
                  <a:cubicBezTo>
                    <a:pt x="6" y="5"/>
                    <a:pt x="11" y="5"/>
                    <a:pt x="14" y="5"/>
                  </a:cubicBezTo>
                  <a:cubicBezTo>
                    <a:pt x="17" y="4"/>
                    <a:pt x="17" y="2"/>
                    <a:pt x="14" y="1"/>
                  </a:cubicBezTo>
                  <a:cubicBezTo>
                    <a:pt x="11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2997201" y="7843838"/>
              <a:ext cx="52388" cy="17463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0" y="2"/>
                    <a:pt x="0" y="3"/>
                    <a:pt x="3" y="4"/>
                  </a:cubicBezTo>
                  <a:cubicBezTo>
                    <a:pt x="5" y="5"/>
                    <a:pt x="9" y="4"/>
                    <a:pt x="12" y="4"/>
                  </a:cubicBezTo>
                  <a:cubicBezTo>
                    <a:pt x="14" y="3"/>
                    <a:pt x="14" y="2"/>
                    <a:pt x="11" y="1"/>
                  </a:cubicBezTo>
                  <a:cubicBezTo>
                    <a:pt x="9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3049588" y="7824788"/>
              <a:ext cx="38100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1" y="0"/>
                  </a:moveTo>
                  <a:cubicBezTo>
                    <a:pt x="0" y="1"/>
                    <a:pt x="0" y="2"/>
                    <a:pt x="2" y="2"/>
                  </a:cubicBezTo>
                  <a:cubicBezTo>
                    <a:pt x="3" y="3"/>
                    <a:pt x="6" y="3"/>
                    <a:pt x="8" y="2"/>
                  </a:cubicBezTo>
                  <a:cubicBezTo>
                    <a:pt x="10" y="2"/>
                    <a:pt x="10" y="1"/>
                    <a:pt x="8" y="0"/>
                  </a:cubicBezTo>
                  <a:cubicBezTo>
                    <a:pt x="6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2840038" y="7808913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0"/>
                  </a:moveTo>
                  <a:cubicBezTo>
                    <a:pt x="1" y="1"/>
                    <a:pt x="0" y="2"/>
                    <a:pt x="2" y="2"/>
                  </a:cubicBezTo>
                  <a:cubicBezTo>
                    <a:pt x="3" y="3"/>
                    <a:pt x="6" y="3"/>
                    <a:pt x="7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2843213" y="7835901"/>
              <a:ext cx="34925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2"/>
                  </a:moveTo>
                  <a:cubicBezTo>
                    <a:pt x="2" y="3"/>
                    <a:pt x="5" y="3"/>
                    <a:pt x="6" y="3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3613151" y="7824788"/>
              <a:ext cx="57150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5" y="4"/>
                  </a:moveTo>
                  <a:cubicBezTo>
                    <a:pt x="8" y="5"/>
                    <a:pt x="12" y="4"/>
                    <a:pt x="14" y="3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3"/>
                    <a:pt x="2" y="4"/>
                    <a:pt x="5" y="4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3286126" y="7786688"/>
              <a:ext cx="49213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1" y="2"/>
                  </a:moveTo>
                  <a:cubicBezTo>
                    <a:pt x="0" y="3"/>
                    <a:pt x="2" y="4"/>
                    <a:pt x="5" y="4"/>
                  </a:cubicBezTo>
                  <a:cubicBezTo>
                    <a:pt x="8" y="4"/>
                    <a:pt x="11" y="3"/>
                    <a:pt x="12" y="2"/>
                  </a:cubicBezTo>
                  <a:cubicBezTo>
                    <a:pt x="13" y="1"/>
                    <a:pt x="11" y="0"/>
                    <a:pt x="8" y="0"/>
                  </a:cubicBezTo>
                  <a:cubicBezTo>
                    <a:pt x="5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4792663" y="7843838"/>
              <a:ext cx="44450" cy="14288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2" y="3"/>
                  </a:moveTo>
                  <a:cubicBezTo>
                    <a:pt x="4" y="4"/>
                    <a:pt x="8" y="4"/>
                    <a:pt x="10" y="3"/>
                  </a:cubicBezTo>
                  <a:cubicBezTo>
                    <a:pt x="12" y="3"/>
                    <a:pt x="12" y="2"/>
                    <a:pt x="10" y="1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B26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4702176" y="7831138"/>
              <a:ext cx="55563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2" y="4"/>
                  </a:moveTo>
                  <a:cubicBezTo>
                    <a:pt x="5" y="5"/>
                    <a:pt x="10" y="5"/>
                    <a:pt x="12" y="4"/>
                  </a:cubicBezTo>
                  <a:cubicBezTo>
                    <a:pt x="15" y="3"/>
                    <a:pt x="14" y="1"/>
                    <a:pt x="12" y="1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4859338" y="7835901"/>
              <a:ext cx="33338" cy="7938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1" y="2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9" y="0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5010151" y="7827963"/>
              <a:ext cx="36513" cy="11113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0" y="2"/>
                  </a:moveTo>
                  <a:cubicBezTo>
                    <a:pt x="0" y="2"/>
                    <a:pt x="2" y="3"/>
                    <a:pt x="5" y="3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4911726" y="7827963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3" y="1"/>
                  </a:moveTo>
                  <a:cubicBezTo>
                    <a:pt x="0" y="2"/>
                    <a:pt x="0" y="3"/>
                    <a:pt x="3" y="4"/>
                  </a:cubicBezTo>
                  <a:cubicBezTo>
                    <a:pt x="5" y="5"/>
                    <a:pt x="10" y="5"/>
                    <a:pt x="13" y="4"/>
                  </a:cubicBezTo>
                  <a:cubicBezTo>
                    <a:pt x="16" y="3"/>
                    <a:pt x="16" y="2"/>
                    <a:pt x="13" y="1"/>
                  </a:cubicBezTo>
                  <a:cubicBezTo>
                    <a:pt x="11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4837113" y="7858126"/>
              <a:ext cx="52388" cy="15875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1"/>
                  </a:moveTo>
                  <a:cubicBezTo>
                    <a:pt x="0" y="1"/>
                    <a:pt x="0" y="2"/>
                    <a:pt x="2" y="3"/>
                  </a:cubicBezTo>
                  <a:cubicBezTo>
                    <a:pt x="4" y="4"/>
                    <a:pt x="8" y="4"/>
                    <a:pt x="11" y="3"/>
                  </a:cubicBezTo>
                  <a:cubicBezTo>
                    <a:pt x="13" y="3"/>
                    <a:pt x="14" y="2"/>
                    <a:pt x="12" y="1"/>
                  </a:cubicBezTo>
                  <a:cubicBezTo>
                    <a:pt x="9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4803776" y="7866063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6" y="6"/>
                  </a:moveTo>
                  <a:cubicBezTo>
                    <a:pt x="10" y="6"/>
                    <a:pt x="14" y="5"/>
                    <a:pt x="16" y="4"/>
                  </a:cubicBezTo>
                  <a:cubicBezTo>
                    <a:pt x="18" y="3"/>
                    <a:pt x="16" y="1"/>
                    <a:pt x="12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4"/>
                    <a:pt x="1" y="5"/>
                    <a:pt x="6" y="6"/>
                  </a:cubicBezTo>
                  <a:close/>
                </a:path>
              </a:pathLst>
            </a:custGeom>
            <a:solidFill>
              <a:srgbClr val="5342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4773613" y="7858126"/>
              <a:ext cx="22225" cy="7938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4864101" y="784383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4922838" y="7847013"/>
              <a:ext cx="23813" cy="7938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4881563" y="7877176"/>
              <a:ext cx="34925" cy="7938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2" y="0"/>
                  </a:moveTo>
                  <a:cubicBezTo>
                    <a:pt x="0" y="1"/>
                    <a:pt x="0" y="1"/>
                    <a:pt x="2" y="2"/>
                  </a:cubicBez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5186363" y="7831138"/>
              <a:ext cx="33338" cy="12700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5" y="3"/>
                    <a:pt x="7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974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4818063" y="7843838"/>
              <a:ext cx="46038" cy="1111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3" y="3"/>
                  </a:moveTo>
                  <a:cubicBezTo>
                    <a:pt x="5" y="3"/>
                    <a:pt x="9" y="3"/>
                    <a:pt x="10" y="2"/>
                  </a:cubicBezTo>
                  <a:cubicBezTo>
                    <a:pt x="12" y="2"/>
                    <a:pt x="11" y="1"/>
                    <a:pt x="9" y="0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1"/>
                    <a:pt x="0" y="2"/>
                    <a:pt x="3" y="3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4994276" y="7861301"/>
              <a:ext cx="46038" cy="12700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2" y="3"/>
                  </a:moveTo>
                  <a:cubicBezTo>
                    <a:pt x="4" y="3"/>
                    <a:pt x="7" y="3"/>
                    <a:pt x="10" y="3"/>
                  </a:cubicBezTo>
                  <a:cubicBezTo>
                    <a:pt x="12" y="2"/>
                    <a:pt x="12" y="1"/>
                    <a:pt x="10" y="0"/>
                  </a:cubicBezTo>
                  <a:cubicBezTo>
                    <a:pt x="8" y="0"/>
                    <a:pt x="4" y="0"/>
                    <a:pt x="2" y="0"/>
                  </a:cubicBezTo>
                  <a:cubicBezTo>
                    <a:pt x="0" y="1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B26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4498976" y="7820026"/>
              <a:ext cx="57150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3" y="4"/>
                  </a:move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5" y="2"/>
                    <a:pt x="12" y="1"/>
                  </a:cubicBezTo>
                  <a:cubicBezTo>
                    <a:pt x="9" y="0"/>
                    <a:pt x="5" y="0"/>
                    <a:pt x="3" y="1"/>
                  </a:cubicBezTo>
                  <a:cubicBezTo>
                    <a:pt x="0" y="2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5043488" y="7866063"/>
              <a:ext cx="33338" cy="7938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2" y="2"/>
                  </a:moveTo>
                  <a:cubicBezTo>
                    <a:pt x="3" y="2"/>
                    <a:pt x="6" y="2"/>
                    <a:pt x="8" y="2"/>
                  </a:cubicBezTo>
                  <a:cubicBezTo>
                    <a:pt x="9" y="1"/>
                    <a:pt x="9" y="1"/>
                    <a:pt x="7" y="0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522B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4506913" y="7772401"/>
              <a:ext cx="52388" cy="14288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2" y="1"/>
                  </a:moveTo>
                  <a:cubicBezTo>
                    <a:pt x="0" y="2"/>
                    <a:pt x="1" y="3"/>
                    <a:pt x="4" y="4"/>
                  </a:cubicBezTo>
                  <a:cubicBezTo>
                    <a:pt x="7" y="4"/>
                    <a:pt x="10" y="4"/>
                    <a:pt x="12" y="3"/>
                  </a:cubicBezTo>
                  <a:cubicBezTo>
                    <a:pt x="14" y="2"/>
                    <a:pt x="13" y="1"/>
                    <a:pt x="10" y="0"/>
                  </a:cubicBezTo>
                  <a:cubicBezTo>
                    <a:pt x="8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3121026" y="7797801"/>
              <a:ext cx="53975" cy="19050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5" y="5"/>
                  </a:moveTo>
                  <a:cubicBezTo>
                    <a:pt x="8" y="5"/>
                    <a:pt x="12" y="4"/>
                    <a:pt x="13" y="3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6" y="0"/>
                    <a:pt x="2" y="1"/>
                    <a:pt x="1" y="3"/>
                  </a:cubicBezTo>
                  <a:cubicBezTo>
                    <a:pt x="0" y="4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3155951" y="7847013"/>
              <a:ext cx="55563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4" y="5"/>
                  </a:moveTo>
                  <a:cubicBezTo>
                    <a:pt x="7" y="5"/>
                    <a:pt x="11" y="4"/>
                    <a:pt x="13" y="3"/>
                  </a:cubicBezTo>
                  <a:cubicBezTo>
                    <a:pt x="15" y="2"/>
                    <a:pt x="13" y="1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1" y="4"/>
                    <a:pt x="4" y="5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2855913" y="7854951"/>
              <a:ext cx="47625" cy="14288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1" y="2"/>
                  </a:moveTo>
                  <a:cubicBezTo>
                    <a:pt x="0" y="3"/>
                    <a:pt x="2" y="4"/>
                    <a:pt x="5" y="4"/>
                  </a:cubicBezTo>
                  <a:cubicBezTo>
                    <a:pt x="8" y="4"/>
                    <a:pt x="11" y="3"/>
                    <a:pt x="12" y="2"/>
                  </a:cubicBezTo>
                  <a:cubicBezTo>
                    <a:pt x="13" y="1"/>
                    <a:pt x="11" y="0"/>
                    <a:pt x="8" y="0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2795588" y="7854951"/>
              <a:ext cx="52388" cy="19050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5" y="5"/>
                  </a:moveTo>
                  <a:cubicBezTo>
                    <a:pt x="8" y="5"/>
                    <a:pt x="12" y="4"/>
                    <a:pt x="13" y="3"/>
                  </a:cubicBezTo>
                  <a:cubicBezTo>
                    <a:pt x="14" y="2"/>
                    <a:pt x="12" y="1"/>
                    <a:pt x="9" y="0"/>
                  </a:cubicBezTo>
                  <a:cubicBezTo>
                    <a:pt x="6" y="0"/>
                    <a:pt x="2" y="1"/>
                    <a:pt x="1" y="3"/>
                  </a:cubicBezTo>
                  <a:cubicBezTo>
                    <a:pt x="0" y="4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4443413" y="7808913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3" y="0"/>
                  </a:moveTo>
                  <a:cubicBezTo>
                    <a:pt x="0" y="1"/>
                    <a:pt x="0" y="2"/>
                    <a:pt x="2" y="3"/>
                  </a:cubicBezTo>
                  <a:cubicBezTo>
                    <a:pt x="4" y="4"/>
                    <a:pt x="8" y="4"/>
                    <a:pt x="11" y="3"/>
                  </a:cubicBezTo>
                  <a:cubicBezTo>
                    <a:pt x="13" y="2"/>
                    <a:pt x="13" y="1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4454526" y="7789863"/>
              <a:ext cx="33338" cy="12700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1"/>
                  </a:moveTo>
                  <a:cubicBezTo>
                    <a:pt x="0" y="1"/>
                    <a:pt x="0" y="2"/>
                    <a:pt x="2" y="2"/>
                  </a:cubicBezTo>
                  <a:cubicBezTo>
                    <a:pt x="3" y="3"/>
                    <a:pt x="6" y="3"/>
                    <a:pt x="7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4484688" y="7794626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3" y="5"/>
                  </a:moveTo>
                  <a:cubicBezTo>
                    <a:pt x="7" y="6"/>
                    <a:pt x="12" y="5"/>
                    <a:pt x="15" y="4"/>
                  </a:cubicBezTo>
                  <a:cubicBezTo>
                    <a:pt x="18" y="3"/>
                    <a:pt x="17" y="2"/>
                    <a:pt x="14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4424363" y="7797801"/>
              <a:ext cx="22225" cy="7938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4506913" y="7802563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5" y="2"/>
                    <a:pt x="7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4446588" y="7772401"/>
              <a:ext cx="49213" cy="14288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3" y="1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4" y="4"/>
                    <a:pt x="8" y="4"/>
                    <a:pt x="11" y="3"/>
                  </a:cubicBezTo>
                  <a:cubicBezTo>
                    <a:pt x="13" y="3"/>
                    <a:pt x="13" y="2"/>
                    <a:pt x="11" y="1"/>
                  </a:cubicBezTo>
                  <a:cubicBezTo>
                    <a:pt x="9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4356101" y="7775576"/>
              <a:ext cx="57150" cy="19050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4" y="4"/>
                  </a:moveTo>
                  <a:cubicBezTo>
                    <a:pt x="7" y="5"/>
                    <a:pt x="11" y="5"/>
                    <a:pt x="13" y="4"/>
                  </a:cubicBezTo>
                  <a:cubicBezTo>
                    <a:pt x="15" y="3"/>
                    <a:pt x="14" y="1"/>
                    <a:pt x="11" y="1"/>
                  </a:cubicBezTo>
                  <a:cubicBezTo>
                    <a:pt x="8" y="0"/>
                    <a:pt x="4" y="0"/>
                    <a:pt x="2" y="1"/>
                  </a:cubicBezTo>
                  <a:cubicBezTo>
                    <a:pt x="0" y="2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2A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4300538" y="7778751"/>
              <a:ext cx="41275" cy="11113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2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6" y="3"/>
                    <a:pt x="8" y="3"/>
                  </a:cubicBezTo>
                  <a:cubicBezTo>
                    <a:pt x="11" y="2"/>
                    <a:pt x="11" y="1"/>
                    <a:pt x="9" y="0"/>
                  </a:cubicBezTo>
                  <a:cubicBezTo>
                    <a:pt x="7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2B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4138613" y="7813676"/>
              <a:ext cx="49213" cy="14288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3" y="0"/>
                  </a:moveTo>
                  <a:cubicBezTo>
                    <a:pt x="0" y="1"/>
                    <a:pt x="0" y="2"/>
                    <a:pt x="2" y="3"/>
                  </a:cubicBezTo>
                  <a:cubicBezTo>
                    <a:pt x="4" y="4"/>
                    <a:pt x="8" y="4"/>
                    <a:pt x="11" y="3"/>
                  </a:cubicBezTo>
                  <a:cubicBezTo>
                    <a:pt x="13" y="3"/>
                    <a:pt x="13" y="1"/>
                    <a:pt x="11" y="1"/>
                  </a:cubicBezTo>
                  <a:cubicBezTo>
                    <a:pt x="9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4206876" y="7802563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5" y="3"/>
                    <a:pt x="7" y="2"/>
                  </a:cubicBezTo>
                  <a:cubicBezTo>
                    <a:pt x="8" y="2"/>
                    <a:pt x="9" y="1"/>
                    <a:pt x="7" y="0"/>
                  </a:cubicBezTo>
                  <a:cubicBezTo>
                    <a:pt x="6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4232276" y="7805738"/>
              <a:ext cx="68263" cy="19050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4" y="4"/>
                  </a:moveTo>
                  <a:cubicBezTo>
                    <a:pt x="7" y="5"/>
                    <a:pt x="12" y="5"/>
                    <a:pt x="15" y="4"/>
                  </a:cubicBezTo>
                  <a:cubicBezTo>
                    <a:pt x="18" y="3"/>
                    <a:pt x="18" y="2"/>
                    <a:pt x="15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4171951" y="7808913"/>
              <a:ext cx="26988" cy="7938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0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5" y="2"/>
                    <a:pt x="7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4259263" y="7813676"/>
              <a:ext cx="22225" cy="6350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4195763" y="7783513"/>
              <a:ext cx="52388" cy="14288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1"/>
                  </a:moveTo>
                  <a:cubicBezTo>
                    <a:pt x="1" y="1"/>
                    <a:pt x="0" y="2"/>
                    <a:pt x="2" y="3"/>
                  </a:cubicBezTo>
                  <a:cubicBezTo>
                    <a:pt x="5" y="4"/>
                    <a:pt x="8" y="4"/>
                    <a:pt x="11" y="3"/>
                  </a:cubicBezTo>
                  <a:cubicBezTo>
                    <a:pt x="13" y="3"/>
                    <a:pt x="14" y="1"/>
                    <a:pt x="12" y="1"/>
                  </a:cubicBezTo>
                  <a:cubicBezTo>
                    <a:pt x="9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4105276" y="7786688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4" y="4"/>
                  </a:moveTo>
                  <a:cubicBezTo>
                    <a:pt x="7" y="5"/>
                    <a:pt x="11" y="5"/>
                    <a:pt x="13" y="4"/>
                  </a:cubicBezTo>
                  <a:cubicBezTo>
                    <a:pt x="16" y="3"/>
                    <a:pt x="15" y="1"/>
                    <a:pt x="12" y="1"/>
                  </a:cubicBezTo>
                  <a:cubicBezTo>
                    <a:pt x="9" y="0"/>
                    <a:pt x="4" y="0"/>
                    <a:pt x="2" y="1"/>
                  </a:cubicBezTo>
                  <a:cubicBezTo>
                    <a:pt x="0" y="2"/>
                    <a:pt x="1" y="3"/>
                    <a:pt x="4" y="4"/>
                  </a:cubicBezTo>
                  <a:close/>
                </a:path>
              </a:pathLst>
            </a:custGeom>
            <a:solidFill>
              <a:srgbClr val="2A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4048126" y="7789863"/>
              <a:ext cx="41275" cy="12700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2" y="0"/>
                  </a:moveTo>
                  <a:cubicBezTo>
                    <a:pt x="0" y="1"/>
                    <a:pt x="0" y="2"/>
                    <a:pt x="2" y="2"/>
                  </a:cubicBezTo>
                  <a:cubicBezTo>
                    <a:pt x="3" y="3"/>
                    <a:pt x="7" y="3"/>
                    <a:pt x="9" y="2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8" y="0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2B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4540251" y="7861301"/>
              <a:ext cx="52388" cy="15875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1" y="1"/>
                    <a:pt x="0" y="2"/>
                    <a:pt x="3" y="3"/>
                  </a:cubicBezTo>
                  <a:cubicBezTo>
                    <a:pt x="5" y="4"/>
                    <a:pt x="9" y="4"/>
                    <a:pt x="11" y="3"/>
                  </a:cubicBezTo>
                  <a:cubicBezTo>
                    <a:pt x="14" y="3"/>
                    <a:pt x="14" y="1"/>
                    <a:pt x="12" y="1"/>
                  </a:cubicBezTo>
                  <a:cubicBezTo>
                    <a:pt x="10" y="0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4556126" y="7843838"/>
              <a:ext cx="33338" cy="11113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6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4581526" y="7847013"/>
              <a:ext cx="68263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4" y="5"/>
                  </a:moveTo>
                  <a:cubicBezTo>
                    <a:pt x="7" y="6"/>
                    <a:pt x="12" y="6"/>
                    <a:pt x="15" y="5"/>
                  </a:cubicBezTo>
                  <a:cubicBezTo>
                    <a:pt x="18" y="3"/>
                    <a:pt x="18" y="2"/>
                    <a:pt x="15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4" y="5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4521201" y="7850188"/>
              <a:ext cx="26988" cy="7938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1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5" y="2"/>
                    <a:pt x="7" y="2"/>
                    <a:pt x="7" y="1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4608513" y="7854951"/>
              <a:ext cx="22225" cy="6350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4545013" y="7824788"/>
              <a:ext cx="52388" cy="14288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1"/>
                  </a:moveTo>
                  <a:cubicBezTo>
                    <a:pt x="1" y="1"/>
                    <a:pt x="0" y="3"/>
                    <a:pt x="3" y="3"/>
                  </a:cubicBezTo>
                  <a:cubicBezTo>
                    <a:pt x="5" y="4"/>
                    <a:pt x="9" y="4"/>
                    <a:pt x="11" y="4"/>
                  </a:cubicBezTo>
                  <a:cubicBezTo>
                    <a:pt x="14" y="3"/>
                    <a:pt x="14" y="2"/>
                    <a:pt x="12" y="1"/>
                  </a:cubicBezTo>
                  <a:cubicBezTo>
                    <a:pt x="9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4454526" y="7827963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4" y="4"/>
                  </a:moveTo>
                  <a:cubicBezTo>
                    <a:pt x="7" y="5"/>
                    <a:pt x="11" y="5"/>
                    <a:pt x="13" y="4"/>
                  </a:cubicBezTo>
                  <a:cubicBezTo>
                    <a:pt x="16" y="3"/>
                    <a:pt x="15" y="2"/>
                    <a:pt x="12" y="1"/>
                  </a:cubicBezTo>
                  <a:cubicBezTo>
                    <a:pt x="9" y="0"/>
                    <a:pt x="5" y="1"/>
                    <a:pt x="2" y="2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solidFill>
              <a:srgbClr val="2A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4397376" y="7831138"/>
              <a:ext cx="41275" cy="12700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3" y="0"/>
                  </a:moveTo>
                  <a:cubicBezTo>
                    <a:pt x="0" y="1"/>
                    <a:pt x="0" y="2"/>
                    <a:pt x="2" y="3"/>
                  </a:cubicBezTo>
                  <a:cubicBezTo>
                    <a:pt x="4" y="3"/>
                    <a:pt x="7" y="3"/>
                    <a:pt x="9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B27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3241676" y="7827963"/>
              <a:ext cx="68263" cy="22225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4" y="5"/>
                  </a:moveTo>
                  <a:cubicBezTo>
                    <a:pt x="7" y="6"/>
                    <a:pt x="12" y="5"/>
                    <a:pt x="15" y="4"/>
                  </a:cubicBezTo>
                  <a:cubicBezTo>
                    <a:pt x="18" y="3"/>
                    <a:pt x="18" y="2"/>
                    <a:pt x="15" y="1"/>
                  </a:cubicBezTo>
                  <a:cubicBezTo>
                    <a:pt x="11" y="0"/>
                    <a:pt x="6" y="0"/>
                    <a:pt x="3" y="1"/>
                  </a:cubicBezTo>
                  <a:cubicBezTo>
                    <a:pt x="0" y="2"/>
                    <a:pt x="0" y="4"/>
                    <a:pt x="4" y="5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3084513" y="7778751"/>
              <a:ext cx="22225" cy="7938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2925763" y="7816851"/>
              <a:ext cx="23813" cy="7938"/>
            </a:xfrm>
            <a:prstGeom prst="ellipse">
              <a:avLst/>
            </a:pr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2881313" y="7797801"/>
              <a:ext cx="52388" cy="15875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0" y="1"/>
                    <a:pt x="0" y="2"/>
                    <a:pt x="2" y="3"/>
                  </a:cubicBezTo>
                  <a:cubicBezTo>
                    <a:pt x="5" y="4"/>
                    <a:pt x="8" y="4"/>
                    <a:pt x="11" y="3"/>
                  </a:cubicBezTo>
                  <a:cubicBezTo>
                    <a:pt x="13" y="2"/>
                    <a:pt x="14" y="1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2633663" y="7816851"/>
              <a:ext cx="22225" cy="11113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3008313" y="7880351"/>
              <a:ext cx="26988" cy="1111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3"/>
                    <a:pt x="6" y="3"/>
                    <a:pt x="7" y="2"/>
                  </a:cubicBezTo>
                  <a:cubicBezTo>
                    <a:pt x="7" y="2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08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3362326" y="7891463"/>
              <a:ext cx="33338" cy="15875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2"/>
                  </a:moveTo>
                  <a:cubicBezTo>
                    <a:pt x="0" y="3"/>
                    <a:pt x="2" y="4"/>
                    <a:pt x="5" y="4"/>
                  </a:cubicBezTo>
                  <a:cubicBezTo>
                    <a:pt x="7" y="4"/>
                    <a:pt x="9" y="3"/>
                    <a:pt x="9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166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5062538" y="7813676"/>
              <a:ext cx="41275" cy="17463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7" y="1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0" y="3"/>
                    <a:pt x="1" y="4"/>
                    <a:pt x="3" y="5"/>
                  </a:cubicBezTo>
                  <a:cubicBezTo>
                    <a:pt x="6" y="5"/>
                    <a:pt x="9" y="5"/>
                    <a:pt x="10" y="4"/>
                  </a:cubicBezTo>
                  <a:cubicBezTo>
                    <a:pt x="11" y="3"/>
                    <a:pt x="10" y="2"/>
                    <a:pt x="7" y="1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5100638" y="7824788"/>
              <a:ext cx="25400" cy="14288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3084513" y="7805738"/>
              <a:ext cx="52388" cy="25400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2"/>
                  </a:moveTo>
                  <a:cubicBezTo>
                    <a:pt x="0" y="4"/>
                    <a:pt x="1" y="6"/>
                    <a:pt x="5" y="6"/>
                  </a:cubicBezTo>
                  <a:cubicBezTo>
                    <a:pt x="8" y="7"/>
                    <a:pt x="12" y="7"/>
                    <a:pt x="13" y="5"/>
                  </a:cubicBezTo>
                  <a:cubicBezTo>
                    <a:pt x="14" y="4"/>
                    <a:pt x="12" y="2"/>
                    <a:pt x="9" y="1"/>
                  </a:cubicBezTo>
                  <a:cubicBezTo>
                    <a:pt x="5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3035301" y="7858126"/>
              <a:ext cx="41275" cy="22225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7" y="1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2" y="5"/>
                    <a:pt x="5" y="5"/>
                  </a:cubicBezTo>
                  <a:cubicBezTo>
                    <a:pt x="7" y="6"/>
                    <a:pt x="10" y="5"/>
                    <a:pt x="11" y="4"/>
                  </a:cubicBezTo>
                  <a:cubicBezTo>
                    <a:pt x="11" y="3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3005138" y="7824788"/>
              <a:ext cx="33338" cy="19050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6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1" y="3"/>
                    <a:pt x="3" y="4"/>
                  </a:cubicBezTo>
                  <a:cubicBezTo>
                    <a:pt x="5" y="5"/>
                    <a:pt x="7" y="4"/>
                    <a:pt x="8" y="3"/>
                  </a:cubicBezTo>
                  <a:cubicBezTo>
                    <a:pt x="9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534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2889251" y="7847013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7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3"/>
                    <a:pt x="2" y="4"/>
                    <a:pt x="4" y="5"/>
                  </a:cubicBezTo>
                  <a:cubicBezTo>
                    <a:pt x="7" y="5"/>
                    <a:pt x="10" y="5"/>
                    <a:pt x="10" y="3"/>
                  </a:cubicBezTo>
                  <a:cubicBezTo>
                    <a:pt x="11" y="2"/>
                    <a:pt x="10" y="1"/>
                    <a:pt x="7" y="0"/>
                  </a:cubicBezTo>
                  <a:close/>
                </a:path>
              </a:pathLst>
            </a:custGeom>
            <a:solidFill>
              <a:srgbClr val="926D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2949576" y="7808913"/>
              <a:ext cx="30163" cy="15875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5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5" y="4"/>
                    <a:pt x="7" y="3"/>
                    <a:pt x="8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2949576" y="7835901"/>
              <a:ext cx="22225" cy="11113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5" y="2"/>
                    <a:pt x="6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3309938" y="7877176"/>
              <a:ext cx="17463" cy="1111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2"/>
                  </a:moveTo>
                  <a:cubicBezTo>
                    <a:pt x="2" y="3"/>
                    <a:pt x="4" y="2"/>
                    <a:pt x="4" y="2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3340101" y="7877176"/>
              <a:ext cx="25400" cy="14288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3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5" y="0"/>
                    <a:pt x="4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D08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3417888" y="7877176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7" y="3"/>
                  </a:moveTo>
                  <a:cubicBezTo>
                    <a:pt x="9" y="3"/>
                    <a:pt x="10" y="1"/>
                    <a:pt x="9" y="1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5" y="4"/>
                    <a:pt x="7" y="3"/>
                  </a:cubicBezTo>
                  <a:close/>
                </a:path>
              </a:pathLst>
            </a:custGeom>
            <a:solidFill>
              <a:srgbClr val="C166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3530601" y="782796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0" y="3"/>
                  </a:moveTo>
                  <a:cubicBezTo>
                    <a:pt x="0" y="5"/>
                    <a:pt x="2" y="5"/>
                    <a:pt x="5" y="5"/>
                  </a:cubicBezTo>
                  <a:cubicBezTo>
                    <a:pt x="8" y="5"/>
                    <a:pt x="10" y="3"/>
                    <a:pt x="10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2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3519488" y="7808913"/>
              <a:ext cx="26988" cy="15875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3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5" y="0"/>
                    <a:pt x="4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3224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3305176" y="7820026"/>
              <a:ext cx="52388" cy="26988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8" y="6"/>
                  </a:moveTo>
                  <a:cubicBezTo>
                    <a:pt x="12" y="6"/>
                    <a:pt x="14" y="4"/>
                    <a:pt x="14" y="2"/>
                  </a:cubicBezTo>
                  <a:cubicBezTo>
                    <a:pt x="13" y="1"/>
                    <a:pt x="10" y="0"/>
                    <a:pt x="6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1" y="6"/>
                    <a:pt x="4" y="7"/>
                    <a:pt x="8" y="6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3387726" y="7786688"/>
              <a:ext cx="49213" cy="22225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" y="4"/>
                  </a:moveTo>
                  <a:cubicBezTo>
                    <a:pt x="1" y="5"/>
                    <a:pt x="4" y="6"/>
                    <a:pt x="8" y="6"/>
                  </a:cubicBezTo>
                  <a:cubicBezTo>
                    <a:pt x="11" y="5"/>
                    <a:pt x="13" y="3"/>
                    <a:pt x="13" y="2"/>
                  </a:cubicBezTo>
                  <a:cubicBezTo>
                    <a:pt x="12" y="0"/>
                    <a:pt x="9" y="0"/>
                    <a:pt x="6" y="0"/>
                  </a:cubicBezTo>
                  <a:cubicBezTo>
                    <a:pt x="2" y="1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9F78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3475038" y="7874001"/>
              <a:ext cx="55563" cy="25400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9" y="6"/>
                  </a:moveTo>
                  <a:cubicBezTo>
                    <a:pt x="13" y="6"/>
                    <a:pt x="15" y="4"/>
                    <a:pt x="14" y="2"/>
                  </a:cubicBezTo>
                  <a:cubicBezTo>
                    <a:pt x="14" y="1"/>
                    <a:pt x="10" y="0"/>
                    <a:pt x="6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2" y="6"/>
                    <a:pt x="5" y="7"/>
                    <a:pt x="9" y="6"/>
                  </a:cubicBezTo>
                  <a:close/>
                </a:path>
              </a:pathLst>
            </a:custGeom>
            <a:solidFill>
              <a:srgbClr val="533F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3365501" y="7843838"/>
              <a:ext cx="19050" cy="1111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3"/>
                  </a:moveTo>
                  <a:cubicBezTo>
                    <a:pt x="2" y="3"/>
                    <a:pt x="4" y="3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703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3286126" y="7877176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" y="3"/>
                  </a:moveTo>
                  <a:cubicBezTo>
                    <a:pt x="1" y="4"/>
                    <a:pt x="3" y="5"/>
                    <a:pt x="6" y="5"/>
                  </a:cubicBezTo>
                  <a:cubicBezTo>
                    <a:pt x="9" y="4"/>
                    <a:pt x="11" y="3"/>
                    <a:pt x="11" y="2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642D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22"/>
          <p:cNvGrpSpPr/>
          <p:nvPr/>
        </p:nvGrpSpPr>
        <p:grpSpPr>
          <a:xfrm>
            <a:off x="2013846" y="6635082"/>
            <a:ext cx="3392488" cy="1289050"/>
            <a:chOff x="9466263" y="8891588"/>
            <a:chExt cx="3392488" cy="1289050"/>
          </a:xfrm>
        </p:grpSpPr>
        <p:pic>
          <p:nvPicPr>
            <p:cNvPr id="1195" name="Google Shape;1195;p22"/>
            <p:cNvPicPr preferRelativeResize="0"/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9650413" y="9513888"/>
              <a:ext cx="3028950" cy="666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6" name="Google Shape;1196;p22"/>
            <p:cNvSpPr/>
            <p:nvPr/>
          </p:nvSpPr>
          <p:spPr>
            <a:xfrm>
              <a:off x="9675813" y="9539288"/>
              <a:ext cx="2976563" cy="617538"/>
            </a:xfrm>
            <a:custGeom>
              <a:avLst/>
              <a:gdLst/>
              <a:ahLst/>
              <a:cxnLst/>
              <a:rect l="l" t="t" r="r" b="b"/>
              <a:pathLst>
                <a:path w="793" h="164" extrusionOk="0">
                  <a:moveTo>
                    <a:pt x="0" y="1"/>
                  </a:moveTo>
                  <a:cubicBezTo>
                    <a:pt x="41" y="89"/>
                    <a:pt x="41" y="89"/>
                    <a:pt x="41" y="89"/>
                  </a:cubicBezTo>
                  <a:cubicBezTo>
                    <a:pt x="59" y="128"/>
                    <a:pt x="252" y="164"/>
                    <a:pt x="399" y="164"/>
                  </a:cubicBezTo>
                  <a:cubicBezTo>
                    <a:pt x="555" y="164"/>
                    <a:pt x="738" y="133"/>
                    <a:pt x="752" y="85"/>
                  </a:cubicBezTo>
                  <a:cubicBezTo>
                    <a:pt x="793" y="0"/>
                    <a:pt x="793" y="0"/>
                    <a:pt x="793" y="0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15875" cap="flat" cmpd="sng">
              <a:solidFill>
                <a:srgbClr val="CF53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7" name="Google Shape;1197;p22"/>
            <p:cNvPicPr preferRelativeResize="0"/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9467851" y="8891588"/>
              <a:ext cx="3390900" cy="925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8" name="Google Shape;1198;p22"/>
            <p:cNvPicPr preferRelativeResize="0"/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9947276" y="9372601"/>
              <a:ext cx="2409825" cy="20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9" name="Google Shape;1199;p22"/>
            <p:cNvSpPr/>
            <p:nvPr/>
          </p:nvSpPr>
          <p:spPr>
            <a:xfrm>
              <a:off x="9964738" y="9388476"/>
              <a:ext cx="2373313" cy="166688"/>
            </a:xfrm>
            <a:custGeom>
              <a:avLst/>
              <a:gdLst/>
              <a:ahLst/>
              <a:cxnLst/>
              <a:rect l="l" t="t" r="r" b="b"/>
              <a:pathLst>
                <a:path w="632" h="44" extrusionOk="0">
                  <a:moveTo>
                    <a:pt x="25" y="20"/>
                  </a:moveTo>
                  <a:cubicBezTo>
                    <a:pt x="0" y="25"/>
                    <a:pt x="133" y="44"/>
                    <a:pt x="314" y="44"/>
                  </a:cubicBezTo>
                  <a:cubicBezTo>
                    <a:pt x="496" y="44"/>
                    <a:pt x="632" y="27"/>
                    <a:pt x="606" y="21"/>
                  </a:cubicBezTo>
                  <a:cubicBezTo>
                    <a:pt x="549" y="8"/>
                    <a:pt x="442" y="0"/>
                    <a:pt x="319" y="0"/>
                  </a:cubicBezTo>
                  <a:cubicBezTo>
                    <a:pt x="193" y="0"/>
                    <a:pt x="80" y="7"/>
                    <a:pt x="25" y="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2B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9488488" y="8929688"/>
              <a:ext cx="3351213" cy="869950"/>
            </a:xfrm>
            <a:custGeom>
              <a:avLst/>
              <a:gdLst/>
              <a:ahLst/>
              <a:cxnLst/>
              <a:rect l="l" t="t" r="r" b="b"/>
              <a:pathLst>
                <a:path w="893" h="231" extrusionOk="0">
                  <a:moveTo>
                    <a:pt x="650" y="8"/>
                  </a:moveTo>
                  <a:cubicBezTo>
                    <a:pt x="571" y="1"/>
                    <a:pt x="326" y="0"/>
                    <a:pt x="274" y="5"/>
                  </a:cubicBezTo>
                  <a:cubicBezTo>
                    <a:pt x="15" y="26"/>
                    <a:pt x="0" y="91"/>
                    <a:pt x="0" y="91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57" y="199"/>
                    <a:pt x="237" y="231"/>
                    <a:pt x="453" y="231"/>
                  </a:cubicBezTo>
                  <a:cubicBezTo>
                    <a:pt x="691" y="231"/>
                    <a:pt x="874" y="191"/>
                    <a:pt x="882" y="146"/>
                  </a:cubicBezTo>
                  <a:cubicBezTo>
                    <a:pt x="893" y="86"/>
                    <a:pt x="893" y="86"/>
                    <a:pt x="893" y="86"/>
                  </a:cubicBezTo>
                  <a:cubicBezTo>
                    <a:pt x="893" y="86"/>
                    <a:pt x="888" y="29"/>
                    <a:pt x="650" y="8"/>
                  </a:cubicBezTo>
                  <a:close/>
                </a:path>
              </a:pathLst>
            </a:custGeom>
            <a:noFill/>
            <a:ln w="49200" cap="rnd" cmpd="sng">
              <a:solidFill>
                <a:srgbClr val="CF5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9496426" y="8937626"/>
              <a:ext cx="3328988" cy="628650"/>
            </a:xfrm>
            <a:prstGeom prst="ellipse">
              <a:avLst/>
            </a:prstGeom>
            <a:noFill/>
            <a:ln w="57150" cap="flat" cmpd="sng">
              <a:solidFill>
                <a:srgbClr val="EE95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9521826" y="8967788"/>
              <a:ext cx="3270250" cy="579438"/>
            </a:xfrm>
            <a:custGeom>
              <a:avLst/>
              <a:gdLst/>
              <a:ahLst/>
              <a:cxnLst/>
              <a:rect l="l" t="t" r="r" b="b"/>
              <a:pathLst>
                <a:path w="871" h="154" extrusionOk="0">
                  <a:moveTo>
                    <a:pt x="1" y="75"/>
                  </a:moveTo>
                  <a:cubicBezTo>
                    <a:pt x="3" y="110"/>
                    <a:pt x="195" y="154"/>
                    <a:pt x="437" y="154"/>
                  </a:cubicBezTo>
                  <a:cubicBezTo>
                    <a:pt x="679" y="154"/>
                    <a:pt x="871" y="114"/>
                    <a:pt x="871" y="77"/>
                  </a:cubicBezTo>
                  <a:cubicBezTo>
                    <a:pt x="871" y="34"/>
                    <a:pt x="679" y="0"/>
                    <a:pt x="437" y="0"/>
                  </a:cubicBezTo>
                  <a:cubicBezTo>
                    <a:pt x="195" y="0"/>
                    <a:pt x="0" y="36"/>
                    <a:pt x="1" y="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53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9466263" y="8904288"/>
              <a:ext cx="3392488" cy="698500"/>
            </a:xfrm>
            <a:prstGeom prst="ellipse">
              <a:avLst/>
            </a:prstGeom>
            <a:noFill/>
            <a:ln w="9525" cap="flat" cmpd="sng">
              <a:solidFill>
                <a:srgbClr val="CF53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9731376" y="9399588"/>
              <a:ext cx="2838450" cy="188913"/>
            </a:xfrm>
            <a:custGeom>
              <a:avLst/>
              <a:gdLst/>
              <a:ahLst/>
              <a:cxnLst/>
              <a:rect l="l" t="t" r="r" b="b"/>
              <a:pathLst>
                <a:path w="756" h="50" extrusionOk="0">
                  <a:moveTo>
                    <a:pt x="7" y="0"/>
                  </a:moveTo>
                  <a:cubicBezTo>
                    <a:pt x="89" y="26"/>
                    <a:pt x="232" y="42"/>
                    <a:pt x="388" y="42"/>
                  </a:cubicBezTo>
                  <a:cubicBezTo>
                    <a:pt x="554" y="42"/>
                    <a:pt x="686" y="18"/>
                    <a:pt x="750" y="4"/>
                  </a:cubicBezTo>
                  <a:cubicBezTo>
                    <a:pt x="753" y="3"/>
                    <a:pt x="755" y="5"/>
                    <a:pt x="756" y="7"/>
                  </a:cubicBezTo>
                  <a:cubicBezTo>
                    <a:pt x="756" y="9"/>
                    <a:pt x="755" y="11"/>
                    <a:pt x="752" y="12"/>
                  </a:cubicBezTo>
                  <a:cubicBezTo>
                    <a:pt x="688" y="26"/>
                    <a:pt x="555" y="50"/>
                    <a:pt x="388" y="50"/>
                  </a:cubicBezTo>
                  <a:cubicBezTo>
                    <a:pt x="231" y="50"/>
                    <a:pt x="87" y="34"/>
                    <a:pt x="4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F2B5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5" name="Google Shape;1205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99876" y="1554068"/>
            <a:ext cx="3882950" cy="2281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6" name="Google Shape;1186;p22"/>
          <p:cNvGrpSpPr/>
          <p:nvPr/>
        </p:nvGrpSpPr>
        <p:grpSpPr>
          <a:xfrm>
            <a:off x="10155983" y="186046"/>
            <a:ext cx="3535363" cy="3546475"/>
            <a:chOff x="6030913" y="6662738"/>
            <a:chExt cx="3535363" cy="3546475"/>
          </a:xfrm>
        </p:grpSpPr>
        <p:pic>
          <p:nvPicPr>
            <p:cNvPr id="1187" name="Google Shape;1187;p22"/>
            <p:cNvPicPr preferRelativeResize="0"/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6259513" y="7546976"/>
              <a:ext cx="3063875" cy="2662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8" name="Google Shape;1188;p22"/>
            <p:cNvSpPr/>
            <p:nvPr/>
          </p:nvSpPr>
          <p:spPr>
            <a:xfrm>
              <a:off x="6292851" y="7572376"/>
              <a:ext cx="2995613" cy="2625725"/>
            </a:xfrm>
            <a:custGeom>
              <a:avLst/>
              <a:gdLst/>
              <a:ahLst/>
              <a:cxnLst/>
              <a:rect l="l" t="t" r="r" b="b"/>
              <a:pathLst>
                <a:path w="798" h="698" extrusionOk="0">
                  <a:moveTo>
                    <a:pt x="0" y="17"/>
                  </a:moveTo>
                  <a:cubicBezTo>
                    <a:pt x="0" y="17"/>
                    <a:pt x="113" y="596"/>
                    <a:pt x="120" y="620"/>
                  </a:cubicBezTo>
                  <a:cubicBezTo>
                    <a:pt x="128" y="644"/>
                    <a:pt x="240" y="698"/>
                    <a:pt x="396" y="697"/>
                  </a:cubicBezTo>
                  <a:cubicBezTo>
                    <a:pt x="554" y="696"/>
                    <a:pt x="671" y="665"/>
                    <a:pt x="697" y="622"/>
                  </a:cubicBezTo>
                  <a:cubicBezTo>
                    <a:pt x="707" y="604"/>
                    <a:pt x="798" y="0"/>
                    <a:pt x="798" y="0"/>
                  </a:cubicBezTo>
                  <a:lnTo>
                    <a:pt x="0" y="17"/>
                  </a:lnTo>
                  <a:close/>
                </a:path>
              </a:pathLst>
            </a:custGeom>
            <a:noFill/>
            <a:ln w="30150" cap="flat" cmpd="sng">
              <a:solidFill>
                <a:srgbClr val="CF53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9" name="Google Shape;1189;p22"/>
            <p:cNvPicPr preferRelativeResize="0"/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6053138" y="6688138"/>
              <a:ext cx="3479800" cy="146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0" name="Google Shape;1190;p22"/>
            <p:cNvSpPr/>
            <p:nvPr/>
          </p:nvSpPr>
          <p:spPr>
            <a:xfrm>
              <a:off x="6030913" y="6692901"/>
              <a:ext cx="3535363" cy="1447800"/>
            </a:xfrm>
            <a:custGeom>
              <a:avLst/>
              <a:gdLst/>
              <a:ahLst/>
              <a:cxnLst/>
              <a:rect l="l" t="t" r="r" b="b"/>
              <a:pathLst>
                <a:path w="942" h="385" extrusionOk="0">
                  <a:moveTo>
                    <a:pt x="686" y="8"/>
                  </a:moveTo>
                  <a:cubicBezTo>
                    <a:pt x="606" y="0"/>
                    <a:pt x="327" y="0"/>
                    <a:pt x="275" y="6"/>
                  </a:cubicBezTo>
                  <a:cubicBezTo>
                    <a:pt x="0" y="40"/>
                    <a:pt x="10" y="86"/>
                    <a:pt x="10" y="86"/>
                  </a:cubicBezTo>
                  <a:cubicBezTo>
                    <a:pt x="38" y="303"/>
                    <a:pt x="38" y="303"/>
                    <a:pt x="38" y="303"/>
                  </a:cubicBezTo>
                  <a:cubicBezTo>
                    <a:pt x="42" y="312"/>
                    <a:pt x="42" y="312"/>
                    <a:pt x="42" y="312"/>
                  </a:cubicBezTo>
                  <a:cubicBezTo>
                    <a:pt x="73" y="353"/>
                    <a:pt x="255" y="385"/>
                    <a:pt x="474" y="385"/>
                  </a:cubicBezTo>
                  <a:cubicBezTo>
                    <a:pt x="715" y="385"/>
                    <a:pt x="910" y="347"/>
                    <a:pt x="910" y="299"/>
                  </a:cubicBezTo>
                  <a:cubicBezTo>
                    <a:pt x="930" y="84"/>
                    <a:pt x="930" y="84"/>
                    <a:pt x="930" y="84"/>
                  </a:cubicBezTo>
                  <a:cubicBezTo>
                    <a:pt x="930" y="84"/>
                    <a:pt x="942" y="31"/>
                    <a:pt x="686" y="8"/>
                  </a:cubicBezTo>
                  <a:close/>
                </a:path>
              </a:pathLst>
            </a:custGeom>
            <a:noFill/>
            <a:ln w="44450" cap="rnd" cmpd="sng">
              <a:solidFill>
                <a:srgbClr val="CF53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6091238" y="6696076"/>
              <a:ext cx="3405188" cy="601663"/>
            </a:xfrm>
            <a:prstGeom prst="ellipse">
              <a:avLst/>
            </a:prstGeom>
            <a:noFill/>
            <a:ln w="74600" cap="flat" cmpd="sng">
              <a:solidFill>
                <a:srgbClr val="F2B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6045201" y="6662738"/>
              <a:ext cx="3495675" cy="668338"/>
            </a:xfrm>
            <a:custGeom>
              <a:avLst/>
              <a:gdLst/>
              <a:ahLst/>
              <a:cxnLst/>
              <a:rect l="l" t="t" r="r" b="b"/>
              <a:pathLst>
                <a:path w="931" h="178" extrusionOk="0">
                  <a:moveTo>
                    <a:pt x="0" y="84"/>
                  </a:moveTo>
                  <a:cubicBezTo>
                    <a:pt x="0" y="136"/>
                    <a:pt x="209" y="178"/>
                    <a:pt x="467" y="178"/>
                  </a:cubicBezTo>
                  <a:cubicBezTo>
                    <a:pt x="725" y="178"/>
                    <a:pt x="927" y="141"/>
                    <a:pt x="929" y="84"/>
                  </a:cubicBezTo>
                  <a:cubicBezTo>
                    <a:pt x="931" y="33"/>
                    <a:pt x="732" y="0"/>
                    <a:pt x="467" y="0"/>
                  </a:cubicBezTo>
                  <a:cubicBezTo>
                    <a:pt x="209" y="0"/>
                    <a:pt x="0" y="33"/>
                    <a:pt x="0" y="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53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6121401" y="6726238"/>
              <a:ext cx="3332163" cy="530225"/>
            </a:xfrm>
            <a:custGeom>
              <a:avLst/>
              <a:gdLst/>
              <a:ahLst/>
              <a:cxnLst/>
              <a:rect l="l" t="t" r="r" b="b"/>
              <a:pathLst>
                <a:path w="888" h="141" extrusionOk="0">
                  <a:moveTo>
                    <a:pt x="2" y="67"/>
                  </a:moveTo>
                  <a:cubicBezTo>
                    <a:pt x="5" y="108"/>
                    <a:pt x="206" y="141"/>
                    <a:pt x="450" y="141"/>
                  </a:cubicBezTo>
                  <a:cubicBezTo>
                    <a:pt x="694" y="141"/>
                    <a:pt x="887" y="103"/>
                    <a:pt x="887" y="66"/>
                  </a:cubicBezTo>
                  <a:cubicBezTo>
                    <a:pt x="888" y="35"/>
                    <a:pt x="694" y="0"/>
                    <a:pt x="450" y="1"/>
                  </a:cubicBezTo>
                  <a:cubicBezTo>
                    <a:pt x="189" y="2"/>
                    <a:pt x="0" y="36"/>
                    <a:pt x="2" y="6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53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 rtl="1"/>
              <a:endParaRPr sz="238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Office PowerPoint</Application>
  <PresentationFormat>מותאם אישית</PresentationFormat>
  <Paragraphs>11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Calibri</vt:lpstr>
      <vt:lpstr>ערכת נושא Office</vt:lpstr>
      <vt:lpstr>מצגת של PowerPoint‏</vt:lpstr>
      <vt:lpstr>להכניס תמונה לעיגול - מילוי צורה / בתמונה מקובץ או מהלוח</vt:lpstr>
      <vt:lpstr>מצגת של PowerPoint‏</vt:lpstr>
      <vt:lpstr>מצגת של PowerPoint‏</vt:lpstr>
      <vt:lpstr>פרח מעיגולים</vt:lpstr>
      <vt:lpstr>פרח מלב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Ilan Koren</cp:lastModifiedBy>
  <cp:revision>3</cp:revision>
  <dcterms:modified xsi:type="dcterms:W3CDTF">2023-12-31T07:41:13Z</dcterms:modified>
</cp:coreProperties>
</file>